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notesSlides/notesSlide2.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4"/>
  </p:notesMasterIdLst>
  <p:handoutMasterIdLst>
    <p:handoutMasterId r:id="rId15"/>
  </p:handoutMasterIdLst>
  <p:sldIdLst>
    <p:sldId id="627" r:id="rId2"/>
    <p:sldId id="628" r:id="rId3"/>
    <p:sldId id="626" r:id="rId4"/>
    <p:sldId id="454" r:id="rId5"/>
    <p:sldId id="624" r:id="rId6"/>
    <p:sldId id="523" r:id="rId7"/>
    <p:sldId id="451" r:id="rId8"/>
    <p:sldId id="452" r:id="rId9"/>
    <p:sldId id="625" r:id="rId10"/>
    <p:sldId id="463" r:id="rId11"/>
    <p:sldId id="629" r:id="rId12"/>
    <p:sldId id="630" r:id="rId13"/>
  </p:sldIdLst>
  <p:sldSz cx="9144000" cy="6858000" type="screen4x3"/>
  <p:notesSz cx="6934200" cy="9220200"/>
  <p:defaultTextStyle>
    <a:defPPr>
      <a:defRPr lang="en-US"/>
    </a:defPPr>
    <a:lvl1pPr algn="l" rtl="0" fontAlgn="base">
      <a:spcBef>
        <a:spcPct val="0"/>
      </a:spcBef>
      <a:spcAft>
        <a:spcPct val="0"/>
      </a:spcAft>
      <a:defRPr sz="1600" b="1" kern="1200">
        <a:solidFill>
          <a:schemeClr val="tx1"/>
        </a:solidFill>
        <a:latin typeface="Times New Roman" charset="0"/>
        <a:ea typeface="ＭＳ Ｐゴシック" charset="-128"/>
        <a:cs typeface="ＭＳ Ｐゴシック" charset="-128"/>
      </a:defRPr>
    </a:lvl1pPr>
    <a:lvl2pPr marL="457200" algn="l" rtl="0" fontAlgn="base">
      <a:spcBef>
        <a:spcPct val="0"/>
      </a:spcBef>
      <a:spcAft>
        <a:spcPct val="0"/>
      </a:spcAft>
      <a:defRPr sz="1600" b="1" kern="1200">
        <a:solidFill>
          <a:schemeClr val="tx1"/>
        </a:solidFill>
        <a:latin typeface="Times New Roman" charset="0"/>
        <a:ea typeface="ＭＳ Ｐゴシック" charset="-128"/>
        <a:cs typeface="ＭＳ Ｐゴシック" charset="-128"/>
      </a:defRPr>
    </a:lvl2pPr>
    <a:lvl3pPr marL="914400" algn="l" rtl="0" fontAlgn="base">
      <a:spcBef>
        <a:spcPct val="0"/>
      </a:spcBef>
      <a:spcAft>
        <a:spcPct val="0"/>
      </a:spcAft>
      <a:defRPr sz="1600" b="1" kern="1200">
        <a:solidFill>
          <a:schemeClr val="tx1"/>
        </a:solidFill>
        <a:latin typeface="Times New Roman" charset="0"/>
        <a:ea typeface="ＭＳ Ｐゴシック" charset="-128"/>
        <a:cs typeface="ＭＳ Ｐゴシック" charset="-128"/>
      </a:defRPr>
    </a:lvl3pPr>
    <a:lvl4pPr marL="1371600" algn="l" rtl="0" fontAlgn="base">
      <a:spcBef>
        <a:spcPct val="0"/>
      </a:spcBef>
      <a:spcAft>
        <a:spcPct val="0"/>
      </a:spcAft>
      <a:defRPr sz="1600" b="1" kern="1200">
        <a:solidFill>
          <a:schemeClr val="tx1"/>
        </a:solidFill>
        <a:latin typeface="Times New Roman" charset="0"/>
        <a:ea typeface="ＭＳ Ｐゴシック" charset="-128"/>
        <a:cs typeface="ＭＳ Ｐゴシック" charset="-128"/>
      </a:defRPr>
    </a:lvl4pPr>
    <a:lvl5pPr marL="1828800" algn="l" rtl="0" fontAlgn="base">
      <a:spcBef>
        <a:spcPct val="0"/>
      </a:spcBef>
      <a:spcAft>
        <a:spcPct val="0"/>
      </a:spcAft>
      <a:defRPr sz="1600" b="1" kern="1200">
        <a:solidFill>
          <a:schemeClr val="tx1"/>
        </a:solidFill>
        <a:latin typeface="Times New Roman" charset="0"/>
        <a:ea typeface="ＭＳ Ｐゴシック" charset="-128"/>
        <a:cs typeface="ＭＳ Ｐゴシック" charset="-128"/>
      </a:defRPr>
    </a:lvl5pPr>
    <a:lvl6pPr marL="2286000" algn="l" defTabSz="457200" rtl="0" eaLnBrk="1" latinLnBrk="0" hangingPunct="1">
      <a:defRPr sz="1600" b="1" kern="1200">
        <a:solidFill>
          <a:schemeClr val="tx1"/>
        </a:solidFill>
        <a:latin typeface="Times New Roman" charset="0"/>
        <a:ea typeface="ＭＳ Ｐゴシック" charset="-128"/>
        <a:cs typeface="ＭＳ Ｐゴシック" charset="-128"/>
      </a:defRPr>
    </a:lvl6pPr>
    <a:lvl7pPr marL="2743200" algn="l" defTabSz="457200" rtl="0" eaLnBrk="1" latinLnBrk="0" hangingPunct="1">
      <a:defRPr sz="1600" b="1" kern="1200">
        <a:solidFill>
          <a:schemeClr val="tx1"/>
        </a:solidFill>
        <a:latin typeface="Times New Roman" charset="0"/>
        <a:ea typeface="ＭＳ Ｐゴシック" charset="-128"/>
        <a:cs typeface="ＭＳ Ｐゴシック" charset="-128"/>
      </a:defRPr>
    </a:lvl7pPr>
    <a:lvl8pPr marL="3200400" algn="l" defTabSz="457200" rtl="0" eaLnBrk="1" latinLnBrk="0" hangingPunct="1">
      <a:defRPr sz="1600" b="1" kern="1200">
        <a:solidFill>
          <a:schemeClr val="tx1"/>
        </a:solidFill>
        <a:latin typeface="Times New Roman" charset="0"/>
        <a:ea typeface="ＭＳ Ｐゴシック" charset="-128"/>
        <a:cs typeface="ＭＳ Ｐゴシック" charset="-128"/>
      </a:defRPr>
    </a:lvl8pPr>
    <a:lvl9pPr marL="3657600" algn="l" defTabSz="457200" rtl="0" eaLnBrk="1" latinLnBrk="0" hangingPunct="1">
      <a:defRPr sz="1600" b="1" kern="1200">
        <a:solidFill>
          <a:schemeClr val="tx1"/>
        </a:solidFill>
        <a:latin typeface="Times New Roman"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27FC7D"/>
    <a:srgbClr val="5BADFF"/>
    <a:srgbClr val="1900FF"/>
    <a:srgbClr val="FF0000"/>
    <a:srgbClr val="FF6E00"/>
    <a:srgbClr val="EDEDED"/>
    <a:srgbClr val="3BAB2F"/>
    <a:srgbClr val="CFE8C9"/>
    <a:srgbClr val="F000A1"/>
    <a:srgbClr val="9C57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20"/>
    <p:restoredTop sz="98361" autoAdjust="0"/>
  </p:normalViewPr>
  <p:slideViewPr>
    <p:cSldViewPr>
      <p:cViewPr>
        <p:scale>
          <a:sx n="75" d="100"/>
          <a:sy n="75" d="100"/>
        </p:scale>
        <p:origin x="-768" y="-448"/>
      </p:cViewPr>
      <p:guideLst>
        <p:guide orient="horz" pos="2160"/>
        <p:guide pos="28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handoutMaster" Target="handoutMasters/handoutMaster1.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 Id="rId2" Type="http://schemas.openxmlformats.org/officeDocument/2006/relationships/image" Target="../media/image8.emf"/><Relationship Id="rId3"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 Id="rId2"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 Id="rId2" Type="http://schemas.openxmlformats.org/officeDocument/2006/relationships/image" Target="../media/image14.emf"/><Relationship Id="rId3"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0050" name="Rectangle 2"/>
          <p:cNvSpPr>
            <a:spLocks noGrp="1" noChangeArrowheads="1"/>
          </p:cNvSpPr>
          <p:nvPr>
            <p:ph type="hdr" sz="quarter"/>
          </p:nvPr>
        </p:nvSpPr>
        <p:spPr bwMode="auto">
          <a:xfrm>
            <a:off x="0" y="0"/>
            <a:ext cx="3014663" cy="454025"/>
          </a:xfrm>
          <a:prstGeom prst="rect">
            <a:avLst/>
          </a:prstGeom>
          <a:noFill/>
          <a:ln w="9525">
            <a:noFill/>
            <a:miter lim="800000"/>
            <a:headEnd/>
            <a:tailEnd/>
          </a:ln>
          <a:effectLst/>
        </p:spPr>
        <p:txBody>
          <a:bodyPr vert="horz" wrap="square" lIns="91429" tIns="45714" rIns="91429" bIns="45714" numCol="1" anchor="t" anchorCtr="0" compatLnSpc="1">
            <a:prstTxWarp prst="textNoShape">
              <a:avLst/>
            </a:prstTxWarp>
          </a:bodyPr>
          <a:lstStyle>
            <a:lvl1pPr algn="l" eaLnBrk="0" hangingPunct="0">
              <a:defRPr sz="1200">
                <a:effectLst>
                  <a:outerShdw blurRad="38100" dist="38100" dir="2700000" algn="tl">
                    <a:srgbClr val="DDDDDD"/>
                  </a:outerShdw>
                </a:effectLst>
                <a:latin typeface="Times" charset="0"/>
                <a:ea typeface="+mn-ea"/>
                <a:cs typeface="+mn-cs"/>
              </a:defRPr>
            </a:lvl1pPr>
          </a:lstStyle>
          <a:p>
            <a:pPr>
              <a:defRPr/>
            </a:pPr>
            <a:endParaRPr lang="en-US"/>
          </a:p>
        </p:txBody>
      </p:sp>
      <p:sp>
        <p:nvSpPr>
          <p:cNvPr id="130051" name="Rectangle 3"/>
          <p:cNvSpPr>
            <a:spLocks noGrp="1" noChangeArrowheads="1"/>
          </p:cNvSpPr>
          <p:nvPr>
            <p:ph type="dt" sz="quarter" idx="1"/>
          </p:nvPr>
        </p:nvSpPr>
        <p:spPr bwMode="auto">
          <a:xfrm>
            <a:off x="3919538" y="0"/>
            <a:ext cx="3014662" cy="454025"/>
          </a:xfrm>
          <a:prstGeom prst="rect">
            <a:avLst/>
          </a:prstGeom>
          <a:noFill/>
          <a:ln w="9525">
            <a:noFill/>
            <a:miter lim="800000"/>
            <a:headEnd/>
            <a:tailEnd/>
          </a:ln>
          <a:effectLst/>
        </p:spPr>
        <p:txBody>
          <a:bodyPr vert="horz" wrap="square" lIns="91429" tIns="45714" rIns="91429" bIns="45714" numCol="1" anchor="t" anchorCtr="0" compatLnSpc="1">
            <a:prstTxWarp prst="textNoShape">
              <a:avLst/>
            </a:prstTxWarp>
          </a:bodyPr>
          <a:lstStyle>
            <a:lvl1pPr algn="r" eaLnBrk="0" hangingPunct="0">
              <a:defRPr sz="1200">
                <a:effectLst>
                  <a:outerShdw blurRad="38100" dist="38100" dir="2700000" algn="tl">
                    <a:srgbClr val="DDDDDD"/>
                  </a:outerShdw>
                </a:effectLst>
                <a:latin typeface="Times" charset="0"/>
                <a:ea typeface="+mn-ea"/>
                <a:cs typeface="+mn-cs"/>
              </a:defRPr>
            </a:lvl1pPr>
          </a:lstStyle>
          <a:p>
            <a:pPr>
              <a:defRPr/>
            </a:pPr>
            <a:endParaRPr lang="en-US"/>
          </a:p>
        </p:txBody>
      </p:sp>
      <p:sp>
        <p:nvSpPr>
          <p:cNvPr id="130052" name="Rectangle 4"/>
          <p:cNvSpPr>
            <a:spLocks noGrp="1" noChangeArrowheads="1"/>
          </p:cNvSpPr>
          <p:nvPr>
            <p:ph type="ftr" sz="quarter" idx="2"/>
          </p:nvPr>
        </p:nvSpPr>
        <p:spPr bwMode="auto">
          <a:xfrm>
            <a:off x="0" y="8766175"/>
            <a:ext cx="3014663" cy="454025"/>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eaLnBrk="0" hangingPunct="0">
              <a:defRPr sz="1200">
                <a:effectLst>
                  <a:outerShdw blurRad="38100" dist="38100" dir="2700000" algn="tl">
                    <a:srgbClr val="DDDDDD"/>
                  </a:outerShdw>
                </a:effectLst>
                <a:latin typeface="Times" charset="0"/>
                <a:ea typeface="+mn-ea"/>
                <a:cs typeface="+mn-cs"/>
              </a:defRPr>
            </a:lvl1pPr>
          </a:lstStyle>
          <a:p>
            <a:pPr>
              <a:defRPr/>
            </a:pPr>
            <a:endParaRPr lang="en-US"/>
          </a:p>
        </p:txBody>
      </p:sp>
      <p:sp>
        <p:nvSpPr>
          <p:cNvPr id="130053" name="Rectangle 5"/>
          <p:cNvSpPr>
            <a:spLocks noGrp="1" noChangeArrowheads="1"/>
          </p:cNvSpPr>
          <p:nvPr>
            <p:ph type="sldNum" sz="quarter" idx="3"/>
          </p:nvPr>
        </p:nvSpPr>
        <p:spPr bwMode="auto">
          <a:xfrm>
            <a:off x="3919538" y="8766175"/>
            <a:ext cx="3014662" cy="454025"/>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r" eaLnBrk="0" hangingPunct="0">
              <a:defRPr sz="1200">
                <a:effectLst>
                  <a:outerShdw blurRad="38100" dist="38100" dir="2700000" algn="tl">
                    <a:srgbClr val="DDDDDD"/>
                  </a:outerShdw>
                </a:effectLst>
                <a:latin typeface="Times" charset="0"/>
                <a:ea typeface="+mn-ea"/>
                <a:cs typeface="+mn-cs"/>
              </a:defRPr>
            </a:lvl1pPr>
          </a:lstStyle>
          <a:p>
            <a:pPr>
              <a:defRPr/>
            </a:pPr>
            <a:fld id="{83953B67-6970-1C41-9B28-E3B39A33001B}" type="slidenum">
              <a:rPr lang="en-US"/>
              <a:pPr>
                <a:defRPr/>
              </a:pPr>
              <a:t>‹#›</a:t>
            </a:fld>
            <a:endParaRPr lang="en-US"/>
          </a:p>
        </p:txBody>
      </p:sp>
    </p:spTree>
    <p:extLst>
      <p:ext uri="{BB962C8B-B14F-4D97-AF65-F5344CB8AC3E}">
        <p14:creationId xmlns:p14="http://schemas.microsoft.com/office/powerpoint/2010/main" val="401386914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005138" cy="461963"/>
          </a:xfrm>
          <a:prstGeom prst="rect">
            <a:avLst/>
          </a:prstGeom>
          <a:noFill/>
          <a:ln w="9525">
            <a:noFill/>
            <a:miter lim="800000"/>
            <a:headEnd/>
            <a:tailEnd/>
          </a:ln>
          <a:effectLst/>
        </p:spPr>
        <p:txBody>
          <a:bodyPr vert="horz" wrap="square" lIns="93165" tIns="46583" rIns="93165" bIns="46583" numCol="1" anchor="t" anchorCtr="0" compatLnSpc="1">
            <a:prstTxWarp prst="textNoShape">
              <a:avLst/>
            </a:prstTxWarp>
          </a:bodyPr>
          <a:lstStyle>
            <a:lvl1pPr algn="l" defTabSz="930275" eaLnBrk="0" hangingPunct="0">
              <a:defRPr sz="1200" b="0">
                <a:latin typeface="Times" charset="0"/>
                <a:ea typeface="+mn-ea"/>
                <a:cs typeface="+mn-cs"/>
              </a:defRPr>
            </a:lvl1pPr>
          </a:lstStyle>
          <a:p>
            <a:pPr>
              <a:defRPr/>
            </a:pPr>
            <a:endParaRPr lang="en-US"/>
          </a:p>
        </p:txBody>
      </p:sp>
      <p:sp>
        <p:nvSpPr>
          <p:cNvPr id="17411" name="Rectangle 3"/>
          <p:cNvSpPr>
            <a:spLocks noGrp="1" noChangeArrowheads="1"/>
          </p:cNvSpPr>
          <p:nvPr>
            <p:ph type="dt" idx="1"/>
          </p:nvPr>
        </p:nvSpPr>
        <p:spPr bwMode="auto">
          <a:xfrm>
            <a:off x="3929063" y="0"/>
            <a:ext cx="3005137" cy="461963"/>
          </a:xfrm>
          <a:prstGeom prst="rect">
            <a:avLst/>
          </a:prstGeom>
          <a:noFill/>
          <a:ln w="9525">
            <a:noFill/>
            <a:miter lim="800000"/>
            <a:headEnd/>
            <a:tailEnd/>
          </a:ln>
          <a:effectLst/>
        </p:spPr>
        <p:txBody>
          <a:bodyPr vert="horz" wrap="square" lIns="93165" tIns="46583" rIns="93165" bIns="46583" numCol="1" anchor="t" anchorCtr="0" compatLnSpc="1">
            <a:prstTxWarp prst="textNoShape">
              <a:avLst/>
            </a:prstTxWarp>
          </a:bodyPr>
          <a:lstStyle>
            <a:lvl1pPr algn="r" defTabSz="930275" eaLnBrk="0" hangingPunct="0">
              <a:defRPr sz="1200" b="0">
                <a:latin typeface="Times"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62050" y="690563"/>
            <a:ext cx="4610100" cy="3457575"/>
          </a:xfrm>
          <a:prstGeom prst="rect">
            <a:avLst/>
          </a:prstGeom>
          <a:noFill/>
          <a:ln w="9525">
            <a:solidFill>
              <a:srgbClr val="000000"/>
            </a:solidFill>
            <a:miter lim="800000"/>
            <a:headEnd/>
            <a:tailEnd/>
          </a:ln>
        </p:spPr>
      </p:sp>
      <p:sp>
        <p:nvSpPr>
          <p:cNvPr id="17413" name="Rectangle 5"/>
          <p:cNvSpPr>
            <a:spLocks noGrp="1" noChangeArrowheads="1"/>
          </p:cNvSpPr>
          <p:nvPr>
            <p:ph type="body" sz="quarter" idx="3"/>
          </p:nvPr>
        </p:nvSpPr>
        <p:spPr bwMode="auto">
          <a:xfrm>
            <a:off x="923925" y="4379913"/>
            <a:ext cx="5086350" cy="4149725"/>
          </a:xfrm>
          <a:prstGeom prst="rect">
            <a:avLst/>
          </a:prstGeom>
          <a:noFill/>
          <a:ln w="9525">
            <a:noFill/>
            <a:miter lim="800000"/>
            <a:headEnd/>
            <a:tailEnd/>
          </a:ln>
          <a:effectLst/>
        </p:spPr>
        <p:txBody>
          <a:bodyPr vert="horz" wrap="square" lIns="93165" tIns="46583" rIns="93165" bIns="4658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414" name="Rectangle 6"/>
          <p:cNvSpPr>
            <a:spLocks noGrp="1" noChangeArrowheads="1"/>
          </p:cNvSpPr>
          <p:nvPr>
            <p:ph type="ftr" sz="quarter" idx="4"/>
          </p:nvPr>
        </p:nvSpPr>
        <p:spPr bwMode="auto">
          <a:xfrm>
            <a:off x="0" y="8758238"/>
            <a:ext cx="3005138" cy="461962"/>
          </a:xfrm>
          <a:prstGeom prst="rect">
            <a:avLst/>
          </a:prstGeom>
          <a:noFill/>
          <a:ln w="9525">
            <a:noFill/>
            <a:miter lim="800000"/>
            <a:headEnd/>
            <a:tailEnd/>
          </a:ln>
          <a:effectLst/>
        </p:spPr>
        <p:txBody>
          <a:bodyPr vert="horz" wrap="square" lIns="93165" tIns="46583" rIns="93165" bIns="46583" numCol="1" anchor="b" anchorCtr="0" compatLnSpc="1">
            <a:prstTxWarp prst="textNoShape">
              <a:avLst/>
            </a:prstTxWarp>
          </a:bodyPr>
          <a:lstStyle>
            <a:lvl1pPr algn="l" defTabSz="930275" eaLnBrk="0" hangingPunct="0">
              <a:defRPr sz="1200" b="0">
                <a:latin typeface="Times" charset="0"/>
                <a:ea typeface="+mn-ea"/>
                <a:cs typeface="+mn-cs"/>
              </a:defRPr>
            </a:lvl1pPr>
          </a:lstStyle>
          <a:p>
            <a:pPr>
              <a:defRPr/>
            </a:pPr>
            <a:endParaRPr lang="en-US"/>
          </a:p>
        </p:txBody>
      </p:sp>
      <p:sp>
        <p:nvSpPr>
          <p:cNvPr id="17415" name="Rectangle 7"/>
          <p:cNvSpPr>
            <a:spLocks noGrp="1" noChangeArrowheads="1"/>
          </p:cNvSpPr>
          <p:nvPr>
            <p:ph type="sldNum" sz="quarter" idx="5"/>
          </p:nvPr>
        </p:nvSpPr>
        <p:spPr bwMode="auto">
          <a:xfrm>
            <a:off x="3929063" y="8758238"/>
            <a:ext cx="3005137" cy="461962"/>
          </a:xfrm>
          <a:prstGeom prst="rect">
            <a:avLst/>
          </a:prstGeom>
          <a:noFill/>
          <a:ln w="9525">
            <a:noFill/>
            <a:miter lim="800000"/>
            <a:headEnd/>
            <a:tailEnd/>
          </a:ln>
          <a:effectLst/>
        </p:spPr>
        <p:txBody>
          <a:bodyPr vert="horz" wrap="square" lIns="93165" tIns="46583" rIns="93165" bIns="46583" numCol="1" anchor="b" anchorCtr="0" compatLnSpc="1">
            <a:prstTxWarp prst="textNoShape">
              <a:avLst/>
            </a:prstTxWarp>
          </a:bodyPr>
          <a:lstStyle>
            <a:lvl1pPr algn="r" defTabSz="930275" eaLnBrk="0" hangingPunct="0">
              <a:defRPr sz="1200" b="0">
                <a:latin typeface="Times" charset="0"/>
                <a:ea typeface="+mn-ea"/>
                <a:cs typeface="+mn-cs"/>
              </a:defRPr>
            </a:lvl1pPr>
          </a:lstStyle>
          <a:p>
            <a:pPr>
              <a:defRPr/>
            </a:pPr>
            <a:fld id="{48707C83-D6D9-5D49-B81F-C3FAA48D8DA0}" type="slidenum">
              <a:rPr lang="en-US"/>
              <a:pPr>
                <a:defRPr/>
              </a:pPr>
              <a:t>‹#›</a:t>
            </a:fld>
            <a:endParaRPr lang="en-US"/>
          </a:p>
        </p:txBody>
      </p:sp>
    </p:spTree>
    <p:extLst>
      <p:ext uri="{BB962C8B-B14F-4D97-AF65-F5344CB8AC3E}">
        <p14:creationId xmlns:p14="http://schemas.microsoft.com/office/powerpoint/2010/main" val="3748728147"/>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noFill/>
          <a:ln/>
        </p:spPr>
        <p:txBody>
          <a:bodyPr/>
          <a:lstStyle/>
          <a:p>
            <a:endParaRPr lang="en-US"/>
          </a:p>
        </p:txBody>
      </p:sp>
      <p:sp>
        <p:nvSpPr>
          <p:cNvPr id="4" name="Slide Number Placeholder 3"/>
          <p:cNvSpPr>
            <a:spLocks noGrp="1"/>
          </p:cNvSpPr>
          <p:nvPr>
            <p:ph type="sldNum" sz="quarter" idx="5"/>
          </p:nvPr>
        </p:nvSpPr>
        <p:spPr/>
        <p:txBody>
          <a:bodyPr/>
          <a:lstStyle/>
          <a:p>
            <a:pPr>
              <a:defRPr/>
            </a:pPr>
            <a:fld id="{0C4399C7-845A-164B-875B-3FCBCF157637}" type="slidenum">
              <a:rPr lang="en-US" smtClean="0"/>
              <a:pPr>
                <a:defRPr/>
              </a:pPr>
              <a:t>4</a:t>
            </a:fld>
            <a:endParaRPr lang="en-US"/>
          </a:p>
        </p:txBody>
      </p:sp>
      <p:sp>
        <p:nvSpPr>
          <p:cNvPr id="5" name="Footer Placeholder 4"/>
          <p:cNvSpPr>
            <a:spLocks noGrp="1"/>
          </p:cNvSpPr>
          <p:nvPr>
            <p:ph type="ftr" sz="quarter" idx="10"/>
          </p:nvPr>
        </p:nvSpPr>
        <p:spPr/>
        <p:txBody>
          <a:bodyPr/>
          <a:lstStyle/>
          <a:p>
            <a:pPr>
              <a:defRPr/>
            </a:pP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noFill/>
          <a:ln/>
        </p:spPr>
        <p:txBody>
          <a:bodyPr/>
          <a:lstStyle/>
          <a:p>
            <a:endParaRPr lang="en-US"/>
          </a:p>
        </p:txBody>
      </p:sp>
      <p:sp>
        <p:nvSpPr>
          <p:cNvPr id="4" name="Slide Number Placeholder 3"/>
          <p:cNvSpPr>
            <a:spLocks noGrp="1"/>
          </p:cNvSpPr>
          <p:nvPr>
            <p:ph type="sldNum" sz="quarter" idx="5"/>
          </p:nvPr>
        </p:nvSpPr>
        <p:spPr/>
        <p:txBody>
          <a:bodyPr/>
          <a:lstStyle/>
          <a:p>
            <a:pPr>
              <a:defRPr/>
            </a:pPr>
            <a:fld id="{0C4399C7-845A-164B-875B-3FCBCF157637}" type="slidenum">
              <a:rPr lang="en-US" smtClean="0"/>
              <a:pPr>
                <a:defRPr/>
              </a:pPr>
              <a:t>5</a:t>
            </a:fld>
            <a:endParaRPr lang="en-US"/>
          </a:p>
        </p:txBody>
      </p:sp>
      <p:sp>
        <p:nvSpPr>
          <p:cNvPr id="5" name="Footer Placeholder 4"/>
          <p:cNvSpPr>
            <a:spLocks noGrp="1"/>
          </p:cNvSpPr>
          <p:nvPr>
            <p:ph type="ftr" sz="quarter" idx="10"/>
          </p:nvPr>
        </p:nvSpPr>
        <p:spPr/>
        <p:txBody>
          <a:bodyPr/>
          <a:lstStyle/>
          <a:p>
            <a:pPr>
              <a:defRPr/>
            </a:pP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p:cNvSpPr>
          <p:nvPr>
            <p:ph type="sldImg"/>
          </p:nvPr>
        </p:nvSpPr>
        <p:spPr>
          <a:ln/>
        </p:spPr>
      </p:sp>
      <p:sp>
        <p:nvSpPr>
          <p:cNvPr id="19459" name="Notes Placeholder 2"/>
          <p:cNvSpPr>
            <a:spLocks noGrp="1"/>
          </p:cNvSpPr>
          <p:nvPr>
            <p:ph type="body" idx="1"/>
          </p:nvPr>
        </p:nvSpPr>
        <p:spPr>
          <a:noFill/>
          <a:ln/>
        </p:spPr>
        <p:txBody>
          <a:bodyPr/>
          <a:lstStyle/>
          <a:p>
            <a:endParaRPr lang="en-US"/>
          </a:p>
        </p:txBody>
      </p:sp>
      <p:sp>
        <p:nvSpPr>
          <p:cNvPr id="4" name="Slide Number Placeholder 3"/>
          <p:cNvSpPr>
            <a:spLocks noGrp="1"/>
          </p:cNvSpPr>
          <p:nvPr>
            <p:ph type="sldNum" sz="quarter" idx="5"/>
          </p:nvPr>
        </p:nvSpPr>
        <p:spPr/>
        <p:txBody>
          <a:bodyPr/>
          <a:lstStyle/>
          <a:p>
            <a:pPr>
              <a:defRPr/>
            </a:pPr>
            <a:fld id="{7D5077EE-1068-D64F-8B24-B0DC6ABFEB4E}" type="slidenum">
              <a:rPr lang="en-US" smtClean="0"/>
              <a:pPr>
                <a:defRPr/>
              </a:pPr>
              <a:t>9</a:t>
            </a:fld>
            <a:endParaRPr lang="en-US"/>
          </a:p>
        </p:txBody>
      </p:sp>
      <p:sp>
        <p:nvSpPr>
          <p:cNvPr id="5" name="Footer Placeholder 4"/>
          <p:cNvSpPr>
            <a:spLocks noGrp="1"/>
          </p:cNvSpPr>
          <p:nvPr>
            <p:ph type="ftr" sz="quarter" idx="10"/>
          </p:nvPr>
        </p:nvSpPr>
        <p:spPr/>
        <p:txBody>
          <a:bodyPr/>
          <a:lstStyle/>
          <a:p>
            <a:pPr>
              <a:defRPr/>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C7C7C7"/>
        </a:solidFill>
        <a:effectLst/>
      </p:bgPr>
    </p:bg>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5330825" y="6553200"/>
            <a:ext cx="184150" cy="214313"/>
          </a:xfrm>
          <a:prstGeom prst="rect">
            <a:avLst/>
          </a:prstGeom>
          <a:noFill/>
          <a:ln w="12700">
            <a:noFill/>
            <a:miter lim="800000"/>
            <a:headEnd/>
            <a:tailEnd/>
          </a:ln>
          <a:effectLst/>
        </p:spPr>
        <p:txBody>
          <a:bodyPr wrap="none">
            <a:prstTxWarp prst="textNoShape">
              <a:avLst/>
            </a:prstTxWarp>
            <a:spAutoFit/>
          </a:bodyPr>
          <a:lstStyle/>
          <a:p>
            <a:pPr algn="r" eaLnBrk="0" hangingPunct="0">
              <a:defRPr/>
            </a:pPr>
            <a:endParaRPr lang="en-US" sz="800" b="0">
              <a:ea typeface="+mn-ea"/>
              <a:cs typeface="+mn-cs"/>
            </a:endParaRPr>
          </a:p>
        </p:txBody>
      </p:sp>
      <p:sp>
        <p:nvSpPr>
          <p:cNvPr id="5" name="Text Box 8"/>
          <p:cNvSpPr txBox="1">
            <a:spLocks noChangeArrowheads="1"/>
          </p:cNvSpPr>
          <p:nvPr/>
        </p:nvSpPr>
        <p:spPr bwMode="auto">
          <a:xfrm>
            <a:off x="8659813" y="6629400"/>
            <a:ext cx="331787" cy="244475"/>
          </a:xfrm>
          <a:prstGeom prst="rect">
            <a:avLst/>
          </a:prstGeom>
          <a:noFill/>
          <a:ln w="12700">
            <a:noFill/>
            <a:miter lim="800000"/>
            <a:headEnd/>
            <a:tailEnd/>
          </a:ln>
          <a:effectLst/>
        </p:spPr>
        <p:txBody>
          <a:bodyPr wrap="none">
            <a:prstTxWarp prst="textNoShape">
              <a:avLst/>
            </a:prstTxWarp>
            <a:spAutoFit/>
          </a:bodyPr>
          <a:lstStyle/>
          <a:p>
            <a:pPr algn="ctr" eaLnBrk="0" hangingPunct="0">
              <a:defRPr/>
            </a:pPr>
            <a:fld id="{DFC12F6F-3967-8A45-85D4-688DCBE12CC8}" type="slidenum">
              <a:rPr lang="en-US" sz="1000" b="0">
                <a:effectLst>
                  <a:outerShdw blurRad="38100" dist="38100" dir="2700000" algn="tl">
                    <a:srgbClr val="FFFFFF"/>
                  </a:outerShdw>
                </a:effectLst>
                <a:ea typeface="+mn-ea"/>
                <a:cs typeface="+mn-cs"/>
              </a:rPr>
              <a:pPr algn="ctr" eaLnBrk="0" hangingPunct="0">
                <a:defRPr/>
              </a:pPr>
              <a:t>‹#›</a:t>
            </a:fld>
            <a:endParaRPr lang="en-US" sz="1000" b="0">
              <a:effectLst>
                <a:outerShdw blurRad="38100" dist="38100" dir="2700000" algn="tl">
                  <a:srgbClr val="FFFFFF"/>
                </a:outerShdw>
              </a:effectLst>
              <a:ea typeface="+mn-ea"/>
              <a:cs typeface="+mn-cs"/>
            </a:endParaRPr>
          </a:p>
        </p:txBody>
      </p:sp>
      <p:sp>
        <p:nvSpPr>
          <p:cNvPr id="6" name="Rectangle 5"/>
          <p:cNvSpPr/>
          <p:nvPr userDrawn="1"/>
        </p:nvSpPr>
        <p:spPr bwMode="auto">
          <a:xfrm>
            <a:off x="0" y="0"/>
            <a:ext cx="9144000" cy="6858000"/>
          </a:xfrm>
          <a:prstGeom prst="rect">
            <a:avLst/>
          </a:prstGeom>
          <a:solidFill>
            <a:srgbClr val="DEDBFF"/>
          </a:solidFill>
          <a:ln w="12700" cap="flat" cmpd="sng" algn="ctr">
            <a:solidFill>
              <a:schemeClr val="tx1"/>
            </a:solidFill>
            <a:prstDash val="solid"/>
            <a:round/>
            <a:headEnd type="none" w="med" len="med"/>
            <a:tailEnd type="triangle" w="med" len="med"/>
          </a:ln>
          <a:effectLst/>
        </p:spPr>
        <p:txBody>
          <a:bodyPr>
            <a:prstTxWarp prst="textNoShape">
              <a:avLst/>
            </a:prstTxWarp>
          </a:bodyPr>
          <a:lstStyle/>
          <a:p>
            <a:pPr algn="ctr" eaLnBrk="0" hangingPunct="0">
              <a:defRPr/>
            </a:pPr>
            <a:endParaRPr lang="en-US"/>
          </a:p>
        </p:txBody>
      </p:sp>
      <p:pic>
        <p:nvPicPr>
          <p:cNvPr id="7" name="Picture 2"/>
          <p:cNvPicPr>
            <a:picLocks noChangeAspect="1" noChangeArrowheads="1"/>
          </p:cNvPicPr>
          <p:nvPr/>
        </p:nvPicPr>
        <p:blipFill>
          <a:blip r:embed="rId2"/>
          <a:srcRect l="18680" r="15907" b="7269"/>
          <a:stretch>
            <a:fillRect/>
          </a:stretch>
        </p:blipFill>
        <p:spPr bwMode="auto">
          <a:xfrm>
            <a:off x="0" y="457200"/>
            <a:ext cx="9144000" cy="1320800"/>
          </a:xfrm>
          <a:prstGeom prst="rect">
            <a:avLst/>
          </a:prstGeom>
          <a:noFill/>
          <a:ln w="9525">
            <a:noFill/>
            <a:miter lim="800000"/>
            <a:headEnd/>
            <a:tailEnd/>
          </a:ln>
        </p:spPr>
      </p:pic>
      <p:sp>
        <p:nvSpPr>
          <p:cNvPr id="284675" name="Rectangle 3"/>
          <p:cNvSpPr>
            <a:spLocks noGrp="1" noChangeArrowheads="1"/>
          </p:cNvSpPr>
          <p:nvPr>
            <p:ph type="ctrTitle"/>
          </p:nvPr>
        </p:nvSpPr>
        <p:spPr>
          <a:xfrm>
            <a:off x="228600" y="533400"/>
            <a:ext cx="7772400" cy="1143000"/>
          </a:xfrm>
        </p:spPr>
        <p:txBody>
          <a:bodyPr/>
          <a:lstStyle>
            <a:lvl1pPr>
              <a:defRPr/>
            </a:lvl1pPr>
          </a:lstStyle>
          <a:p>
            <a:r>
              <a:rPr lang="en-US"/>
              <a:t>Click to edit Master title style</a:t>
            </a:r>
          </a:p>
        </p:txBody>
      </p:sp>
      <p:sp>
        <p:nvSpPr>
          <p:cNvPr id="284676" name="Rectangle 4"/>
          <p:cNvSpPr>
            <a:spLocks noGrp="1" noChangeArrowheads="1"/>
          </p:cNvSpPr>
          <p:nvPr>
            <p:ph type="subTitle" idx="1"/>
          </p:nvPr>
        </p:nvSpPr>
        <p:spPr>
          <a:xfrm>
            <a:off x="1295400" y="2895600"/>
            <a:ext cx="6400800" cy="1752600"/>
          </a:xfrm>
        </p:spPr>
        <p:txBody>
          <a:bodyPr/>
          <a:lstStyle>
            <a:lvl1pPr marL="0" indent="0" algn="ctr">
              <a:buFont typeface="Times" charset="0"/>
              <a:buNone/>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162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162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6"/>
          <p:cNvSpPr>
            <a:spLocks noGrp="1"/>
          </p:cNvSpPr>
          <p:nvPr>
            <p:ph type="sldNum" sz="quarter" idx="4"/>
          </p:nvPr>
        </p:nvSpPr>
        <p:spPr>
          <a:xfrm>
            <a:off x="6934200" y="64928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4FAA52-499F-C242-90B1-9C9EBC8F8904}"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312863"/>
            <a:ext cx="3810000" cy="49260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12863"/>
            <a:ext cx="3810000" cy="49260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6"/>
          <p:cNvSpPr>
            <a:spLocks noGrp="1"/>
          </p:cNvSpPr>
          <p:nvPr>
            <p:ph type="sldNum" sz="quarter" idx="4"/>
          </p:nvPr>
        </p:nvSpPr>
        <p:spPr>
          <a:xfrm>
            <a:off x="6934200" y="64928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4FAA52-499F-C242-90B1-9C9EBC8F890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6"/>
          <p:cNvSpPr>
            <a:spLocks noGrp="1"/>
          </p:cNvSpPr>
          <p:nvPr>
            <p:ph type="sldNum" sz="quarter" idx="4"/>
          </p:nvPr>
        </p:nvSpPr>
        <p:spPr>
          <a:xfrm>
            <a:off x="6934200" y="64928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4FAA52-499F-C242-90B1-9C9EBC8F890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34"/>
          <p:cNvPicPr>
            <a:picLocks noChangeAspect="1" noChangeArrowheads="1"/>
          </p:cNvPicPr>
          <p:nvPr/>
        </p:nvPicPr>
        <p:blipFill>
          <a:blip r:embed="rId13"/>
          <a:srcRect b="4601"/>
          <a:stretch>
            <a:fillRect/>
          </a:stretch>
        </p:blipFill>
        <p:spPr bwMode="auto">
          <a:xfrm>
            <a:off x="0" y="0"/>
            <a:ext cx="9145588" cy="889000"/>
          </a:xfrm>
          <a:prstGeom prst="rect">
            <a:avLst/>
          </a:prstGeom>
          <a:noFill/>
          <a:ln w="9525">
            <a:noFill/>
            <a:miter lim="800000"/>
            <a:headEnd/>
            <a:tailEnd/>
          </a:ln>
        </p:spPr>
      </p:pic>
      <p:sp>
        <p:nvSpPr>
          <p:cNvPr id="1027" name="Rectangle 35"/>
          <p:cNvSpPr>
            <a:spLocks noGrp="1" noChangeArrowheads="1"/>
          </p:cNvSpPr>
          <p:nvPr>
            <p:ph type="title"/>
          </p:nvPr>
        </p:nvSpPr>
        <p:spPr bwMode="auto">
          <a:xfrm>
            <a:off x="950913" y="76200"/>
            <a:ext cx="7050087"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36"/>
          <p:cNvSpPr>
            <a:spLocks noGrp="1" noChangeArrowheads="1"/>
          </p:cNvSpPr>
          <p:nvPr>
            <p:ph type="body" idx="1"/>
          </p:nvPr>
        </p:nvSpPr>
        <p:spPr bwMode="auto">
          <a:xfrm>
            <a:off x="685800" y="1312863"/>
            <a:ext cx="7772400" cy="49260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61" name="Text Box 37"/>
          <p:cNvSpPr txBox="1">
            <a:spLocks noChangeArrowheads="1"/>
          </p:cNvSpPr>
          <p:nvPr/>
        </p:nvSpPr>
        <p:spPr bwMode="auto">
          <a:xfrm>
            <a:off x="5332413" y="6553200"/>
            <a:ext cx="184150" cy="214313"/>
          </a:xfrm>
          <a:prstGeom prst="rect">
            <a:avLst/>
          </a:prstGeom>
          <a:noFill/>
          <a:ln w="12700">
            <a:noFill/>
            <a:miter lim="800000"/>
            <a:headEnd/>
            <a:tailEnd/>
          </a:ln>
          <a:effectLst/>
        </p:spPr>
        <p:txBody>
          <a:bodyPr wrap="none">
            <a:prstTxWarp prst="textNoShape">
              <a:avLst/>
            </a:prstTxWarp>
            <a:spAutoFit/>
          </a:bodyPr>
          <a:lstStyle/>
          <a:p>
            <a:pPr algn="r" eaLnBrk="0" hangingPunct="0">
              <a:defRPr/>
            </a:pPr>
            <a:endParaRPr lang="en-US" sz="800" b="0">
              <a:ea typeface="+mn-ea"/>
              <a:cs typeface="+mn-cs"/>
            </a:endParaRPr>
          </a:p>
        </p:txBody>
      </p:sp>
      <p:cxnSp>
        <p:nvCxnSpPr>
          <p:cNvPr id="1030" name="Straight Connector 10"/>
          <p:cNvCxnSpPr>
            <a:cxnSpLocks noChangeShapeType="1"/>
          </p:cNvCxnSpPr>
          <p:nvPr userDrawn="1"/>
        </p:nvCxnSpPr>
        <p:spPr bwMode="auto">
          <a:xfrm>
            <a:off x="0" y="901700"/>
            <a:ext cx="9144000" cy="1588"/>
          </a:xfrm>
          <a:prstGeom prst="line">
            <a:avLst/>
          </a:prstGeom>
          <a:noFill/>
          <a:ln w="38100">
            <a:solidFill>
              <a:srgbClr val="8343FF"/>
            </a:solidFill>
            <a:round/>
            <a:headEnd/>
            <a:tailEnd/>
          </a:ln>
        </p:spPr>
      </p:cxnSp>
      <p:sp>
        <p:nvSpPr>
          <p:cNvPr id="7" name="Slide Number Placeholder 6"/>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4FAA52-499F-C242-90B1-9C9EBC8F8904}" type="slidenum">
              <a:rPr lang="en-US" smtClean="0"/>
              <a:pPr/>
              <a:t>‹#›</a:t>
            </a:fld>
            <a:endParaRPr lang="en-US" dirty="0"/>
          </a:p>
        </p:txBody>
      </p:sp>
      <p:sp>
        <p:nvSpPr>
          <p:cNvPr id="10" name="Slide Number Placeholder 6"/>
          <p:cNvSpPr txBox="1">
            <a:spLocks/>
          </p:cNvSpPr>
          <p:nvPr userDrawn="1"/>
        </p:nvSpPr>
        <p:spPr>
          <a:xfrm>
            <a:off x="0" y="6492875"/>
            <a:ext cx="13716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b="1" kern="1200">
                <a:solidFill>
                  <a:schemeClr val="tx1">
                    <a:tint val="75000"/>
                  </a:schemeClr>
                </a:solidFill>
                <a:latin typeface="Times New Roman" charset="0"/>
                <a:ea typeface="ＭＳ Ｐゴシック" charset="-128"/>
                <a:cs typeface="ＭＳ Ｐゴシック" charset="-128"/>
              </a:defRPr>
            </a:lvl1pPr>
            <a:lvl2pPr marL="457200" algn="l" rtl="0" fontAlgn="base">
              <a:spcBef>
                <a:spcPct val="0"/>
              </a:spcBef>
              <a:spcAft>
                <a:spcPct val="0"/>
              </a:spcAft>
              <a:defRPr sz="1600" b="1" kern="1200">
                <a:solidFill>
                  <a:schemeClr val="tx1"/>
                </a:solidFill>
                <a:latin typeface="Times New Roman" charset="0"/>
                <a:ea typeface="ＭＳ Ｐゴシック" charset="-128"/>
                <a:cs typeface="ＭＳ Ｐゴシック" charset="-128"/>
              </a:defRPr>
            </a:lvl2pPr>
            <a:lvl3pPr marL="914400" algn="l" rtl="0" fontAlgn="base">
              <a:spcBef>
                <a:spcPct val="0"/>
              </a:spcBef>
              <a:spcAft>
                <a:spcPct val="0"/>
              </a:spcAft>
              <a:defRPr sz="1600" b="1" kern="1200">
                <a:solidFill>
                  <a:schemeClr val="tx1"/>
                </a:solidFill>
                <a:latin typeface="Times New Roman" charset="0"/>
                <a:ea typeface="ＭＳ Ｐゴシック" charset="-128"/>
                <a:cs typeface="ＭＳ Ｐゴシック" charset="-128"/>
              </a:defRPr>
            </a:lvl3pPr>
            <a:lvl4pPr marL="1371600" algn="l" rtl="0" fontAlgn="base">
              <a:spcBef>
                <a:spcPct val="0"/>
              </a:spcBef>
              <a:spcAft>
                <a:spcPct val="0"/>
              </a:spcAft>
              <a:defRPr sz="1600" b="1" kern="1200">
                <a:solidFill>
                  <a:schemeClr val="tx1"/>
                </a:solidFill>
                <a:latin typeface="Times New Roman" charset="0"/>
                <a:ea typeface="ＭＳ Ｐゴシック" charset="-128"/>
                <a:cs typeface="ＭＳ Ｐゴシック" charset="-128"/>
              </a:defRPr>
            </a:lvl4pPr>
            <a:lvl5pPr marL="1828800" algn="l" rtl="0" fontAlgn="base">
              <a:spcBef>
                <a:spcPct val="0"/>
              </a:spcBef>
              <a:spcAft>
                <a:spcPct val="0"/>
              </a:spcAft>
              <a:defRPr sz="1600" b="1" kern="1200">
                <a:solidFill>
                  <a:schemeClr val="tx1"/>
                </a:solidFill>
                <a:latin typeface="Times New Roman" charset="0"/>
                <a:ea typeface="ＭＳ Ｐゴシック" charset="-128"/>
                <a:cs typeface="ＭＳ Ｐゴシック" charset="-128"/>
              </a:defRPr>
            </a:lvl5pPr>
            <a:lvl6pPr marL="2286000" algn="l" defTabSz="457200" rtl="0" eaLnBrk="1" latinLnBrk="0" hangingPunct="1">
              <a:defRPr sz="1600" b="1" kern="1200">
                <a:solidFill>
                  <a:schemeClr val="tx1"/>
                </a:solidFill>
                <a:latin typeface="Times New Roman" charset="0"/>
                <a:ea typeface="ＭＳ Ｐゴシック" charset="-128"/>
                <a:cs typeface="ＭＳ Ｐゴシック" charset="-128"/>
              </a:defRPr>
            </a:lvl6pPr>
            <a:lvl7pPr marL="2743200" algn="l" defTabSz="457200" rtl="0" eaLnBrk="1" latinLnBrk="0" hangingPunct="1">
              <a:defRPr sz="1600" b="1" kern="1200">
                <a:solidFill>
                  <a:schemeClr val="tx1"/>
                </a:solidFill>
                <a:latin typeface="Times New Roman" charset="0"/>
                <a:ea typeface="ＭＳ Ｐゴシック" charset="-128"/>
                <a:cs typeface="ＭＳ Ｐゴシック" charset="-128"/>
              </a:defRPr>
            </a:lvl7pPr>
            <a:lvl8pPr marL="3200400" algn="l" defTabSz="457200" rtl="0" eaLnBrk="1" latinLnBrk="0" hangingPunct="1">
              <a:defRPr sz="1600" b="1" kern="1200">
                <a:solidFill>
                  <a:schemeClr val="tx1"/>
                </a:solidFill>
                <a:latin typeface="Times New Roman" charset="0"/>
                <a:ea typeface="ＭＳ Ｐゴシック" charset="-128"/>
                <a:cs typeface="ＭＳ Ｐゴシック" charset="-128"/>
              </a:defRPr>
            </a:lvl8pPr>
            <a:lvl9pPr marL="3657600" algn="l" defTabSz="457200" rtl="0" eaLnBrk="1" latinLnBrk="0" hangingPunct="1">
              <a:defRPr sz="1600" b="1" kern="1200">
                <a:solidFill>
                  <a:schemeClr val="tx1"/>
                </a:solidFill>
                <a:latin typeface="Times New Roman" charset="0"/>
                <a:ea typeface="ＭＳ Ｐゴシック" charset="-128"/>
                <a:cs typeface="ＭＳ Ｐゴシック" charset="-128"/>
              </a:defRPr>
            </a:lvl9pPr>
          </a:lstStyle>
          <a:p>
            <a:r>
              <a:rPr lang="en-US" dirty="0" smtClean="0"/>
              <a:t>11/13/14</a:t>
            </a:r>
            <a:endParaRPr lang="en-US" dirty="0"/>
          </a:p>
        </p:txBody>
      </p:sp>
    </p:spTree>
  </p:cSld>
  <p:clrMap bg1="lt1" tx1="dk1" bg2="lt2" tx2="dk2" accent1="accent1" accent2="accent2" accent3="accent3" accent4="accent4" accent5="accent5" accent6="accent6" hlink="hlink" folHlink="folHlink"/>
  <p:sldLayoutIdLst>
    <p:sldLayoutId id="2147483839"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hf hdr="0" ftr="0" dt="0"/>
  <p:txStyles>
    <p:titleStyle>
      <a:lvl1pPr algn="ctr" rtl="0" eaLnBrk="0" fontAlgn="base" hangingPunct="0">
        <a:spcBef>
          <a:spcPct val="0"/>
        </a:spcBef>
        <a:spcAft>
          <a:spcPct val="0"/>
        </a:spcAft>
        <a:defRPr sz="28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2800" b="1">
          <a:solidFill>
            <a:schemeClr val="tx2"/>
          </a:solidFill>
          <a:latin typeface="Helvetica" charset="0"/>
          <a:ea typeface="ＭＳ Ｐゴシック" charset="-128"/>
          <a:cs typeface="ＭＳ Ｐゴシック" charset="-128"/>
        </a:defRPr>
      </a:lvl2pPr>
      <a:lvl3pPr algn="ctr" rtl="0" eaLnBrk="0" fontAlgn="base" hangingPunct="0">
        <a:spcBef>
          <a:spcPct val="0"/>
        </a:spcBef>
        <a:spcAft>
          <a:spcPct val="0"/>
        </a:spcAft>
        <a:defRPr sz="2800" b="1">
          <a:solidFill>
            <a:schemeClr val="tx2"/>
          </a:solidFill>
          <a:latin typeface="Helvetica" charset="0"/>
          <a:ea typeface="ＭＳ Ｐゴシック" charset="-128"/>
          <a:cs typeface="ＭＳ Ｐゴシック" charset="-128"/>
        </a:defRPr>
      </a:lvl3pPr>
      <a:lvl4pPr algn="ctr" rtl="0" eaLnBrk="0" fontAlgn="base" hangingPunct="0">
        <a:spcBef>
          <a:spcPct val="0"/>
        </a:spcBef>
        <a:spcAft>
          <a:spcPct val="0"/>
        </a:spcAft>
        <a:defRPr sz="2800" b="1">
          <a:solidFill>
            <a:schemeClr val="tx2"/>
          </a:solidFill>
          <a:latin typeface="Helvetica" charset="0"/>
          <a:ea typeface="ＭＳ Ｐゴシック" charset="-128"/>
          <a:cs typeface="ＭＳ Ｐゴシック" charset="-128"/>
        </a:defRPr>
      </a:lvl4pPr>
      <a:lvl5pPr algn="ctr" rtl="0" eaLnBrk="0" fontAlgn="base" hangingPunct="0">
        <a:spcBef>
          <a:spcPct val="0"/>
        </a:spcBef>
        <a:spcAft>
          <a:spcPct val="0"/>
        </a:spcAft>
        <a:defRPr sz="2800" b="1">
          <a:solidFill>
            <a:schemeClr val="tx2"/>
          </a:solidFill>
          <a:latin typeface="Helvetica" charset="0"/>
          <a:ea typeface="ＭＳ Ｐゴシック" charset="-128"/>
          <a:cs typeface="ＭＳ Ｐゴシック" charset="-128"/>
        </a:defRPr>
      </a:lvl5pPr>
      <a:lvl6pPr marL="457200" algn="ctr" rtl="0" eaLnBrk="0" fontAlgn="base" hangingPunct="0">
        <a:spcBef>
          <a:spcPct val="0"/>
        </a:spcBef>
        <a:spcAft>
          <a:spcPct val="0"/>
        </a:spcAft>
        <a:defRPr sz="2800" b="1">
          <a:solidFill>
            <a:schemeClr val="tx2"/>
          </a:solidFill>
          <a:latin typeface="Helvetica" charset="0"/>
        </a:defRPr>
      </a:lvl6pPr>
      <a:lvl7pPr marL="914400" algn="ctr" rtl="0" eaLnBrk="0" fontAlgn="base" hangingPunct="0">
        <a:spcBef>
          <a:spcPct val="0"/>
        </a:spcBef>
        <a:spcAft>
          <a:spcPct val="0"/>
        </a:spcAft>
        <a:defRPr sz="2800" b="1">
          <a:solidFill>
            <a:schemeClr val="tx2"/>
          </a:solidFill>
          <a:latin typeface="Helvetica" charset="0"/>
        </a:defRPr>
      </a:lvl7pPr>
      <a:lvl8pPr marL="1371600" algn="ctr" rtl="0" eaLnBrk="0" fontAlgn="base" hangingPunct="0">
        <a:spcBef>
          <a:spcPct val="0"/>
        </a:spcBef>
        <a:spcAft>
          <a:spcPct val="0"/>
        </a:spcAft>
        <a:defRPr sz="2800" b="1">
          <a:solidFill>
            <a:schemeClr val="tx2"/>
          </a:solidFill>
          <a:latin typeface="Helvetica" charset="0"/>
        </a:defRPr>
      </a:lvl8pPr>
      <a:lvl9pPr marL="1828800" algn="ctr" rtl="0" eaLnBrk="0" fontAlgn="base" hangingPunct="0">
        <a:spcBef>
          <a:spcPct val="0"/>
        </a:spcBef>
        <a:spcAft>
          <a:spcPct val="0"/>
        </a:spcAft>
        <a:defRPr sz="2800" b="1">
          <a:solidFill>
            <a:schemeClr val="tx2"/>
          </a:solidFill>
          <a:latin typeface="Helvetica" charset="0"/>
        </a:defRPr>
      </a:lvl9pPr>
    </p:titleStyle>
    <p:bodyStyle>
      <a:lvl1pPr marL="342900" indent="-342900" algn="l" rtl="0" eaLnBrk="0" fontAlgn="base" hangingPunct="0">
        <a:spcBef>
          <a:spcPct val="20000"/>
        </a:spcBef>
        <a:spcAft>
          <a:spcPct val="0"/>
        </a:spcAft>
        <a:buFont typeface="Times" charset="0"/>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Font typeface="Times" charset="0"/>
        <a:buChar char="•"/>
        <a:defRPr sz="2000" b="1">
          <a:solidFill>
            <a:schemeClr val="tx1"/>
          </a:solidFill>
          <a:latin typeface="+mn-lt"/>
          <a:ea typeface="ＭＳ Ｐゴシック" charset="-128"/>
        </a:defRPr>
      </a:lvl2pPr>
      <a:lvl3pPr marL="1143000" indent="-228600" algn="l" rtl="0" eaLnBrk="0" fontAlgn="base" hangingPunct="0">
        <a:spcBef>
          <a:spcPct val="20000"/>
        </a:spcBef>
        <a:spcAft>
          <a:spcPct val="0"/>
        </a:spcAft>
        <a:buFont typeface="Times" charset="0"/>
        <a:buChar char="•"/>
        <a:defRPr b="1">
          <a:solidFill>
            <a:schemeClr val="tx1"/>
          </a:solidFill>
          <a:latin typeface="+mn-lt"/>
          <a:ea typeface="ＭＳ Ｐゴシック" charset="-128"/>
        </a:defRPr>
      </a:lvl3pPr>
      <a:lvl4pPr marL="1600200" indent="-228600" algn="l" rtl="0" eaLnBrk="0" fontAlgn="base" hangingPunct="0">
        <a:spcBef>
          <a:spcPct val="20000"/>
        </a:spcBef>
        <a:spcAft>
          <a:spcPct val="0"/>
        </a:spcAft>
        <a:buFont typeface="Times" charset="0"/>
        <a:buChar char="•"/>
        <a:defRPr b="1">
          <a:solidFill>
            <a:schemeClr val="tx1"/>
          </a:solidFill>
          <a:latin typeface="+mn-lt"/>
          <a:ea typeface="ＭＳ Ｐゴシック" charset="-128"/>
        </a:defRPr>
      </a:lvl4pPr>
      <a:lvl5pPr marL="2057400" indent="-228600" algn="l" rtl="0" eaLnBrk="0" fontAlgn="base" hangingPunct="0">
        <a:spcBef>
          <a:spcPct val="20000"/>
        </a:spcBef>
        <a:spcAft>
          <a:spcPct val="0"/>
        </a:spcAft>
        <a:buFont typeface="Times" charset="0"/>
        <a:buChar char="•"/>
        <a:defRPr b="1">
          <a:solidFill>
            <a:schemeClr val="tx1"/>
          </a:solidFill>
          <a:latin typeface="+mn-lt"/>
          <a:ea typeface="ＭＳ Ｐゴシック" charset="-128"/>
        </a:defRPr>
      </a:lvl5pPr>
      <a:lvl6pPr marL="2514600" indent="-228600" algn="l" rtl="0" eaLnBrk="0" fontAlgn="base" hangingPunct="0">
        <a:spcBef>
          <a:spcPct val="20000"/>
        </a:spcBef>
        <a:spcAft>
          <a:spcPct val="0"/>
        </a:spcAft>
        <a:buFont typeface="Times" charset="0"/>
        <a:buChar char="•"/>
        <a:defRPr b="1">
          <a:solidFill>
            <a:schemeClr val="tx1"/>
          </a:solidFill>
          <a:latin typeface="+mn-lt"/>
          <a:ea typeface="ＭＳ Ｐゴシック" charset="-128"/>
        </a:defRPr>
      </a:lvl6pPr>
      <a:lvl7pPr marL="2971800" indent="-228600" algn="l" rtl="0" eaLnBrk="0" fontAlgn="base" hangingPunct="0">
        <a:spcBef>
          <a:spcPct val="20000"/>
        </a:spcBef>
        <a:spcAft>
          <a:spcPct val="0"/>
        </a:spcAft>
        <a:buFont typeface="Times" charset="0"/>
        <a:buChar char="•"/>
        <a:defRPr b="1">
          <a:solidFill>
            <a:schemeClr val="tx1"/>
          </a:solidFill>
          <a:latin typeface="+mn-lt"/>
          <a:ea typeface="ＭＳ Ｐゴシック" charset="-128"/>
        </a:defRPr>
      </a:lvl7pPr>
      <a:lvl8pPr marL="3429000" indent="-228600" algn="l" rtl="0" eaLnBrk="0" fontAlgn="base" hangingPunct="0">
        <a:spcBef>
          <a:spcPct val="20000"/>
        </a:spcBef>
        <a:spcAft>
          <a:spcPct val="0"/>
        </a:spcAft>
        <a:buFont typeface="Times" charset="0"/>
        <a:buChar char="•"/>
        <a:defRPr b="1">
          <a:solidFill>
            <a:schemeClr val="tx1"/>
          </a:solidFill>
          <a:latin typeface="+mn-lt"/>
          <a:ea typeface="ＭＳ Ｐゴシック" charset="-128"/>
        </a:defRPr>
      </a:lvl8pPr>
      <a:lvl9pPr marL="3886200" indent="-228600" algn="l" rtl="0" eaLnBrk="0" fontAlgn="base" hangingPunct="0">
        <a:spcBef>
          <a:spcPct val="20000"/>
        </a:spcBef>
        <a:spcAft>
          <a:spcPct val="0"/>
        </a:spcAft>
        <a:buFont typeface="Times" charset="0"/>
        <a:buChar char="•"/>
        <a:defRPr b="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1.bin"/><Relationship Id="rId5" Type="http://schemas.openxmlformats.org/officeDocument/2006/relationships/image" Target="../media/image7.emf"/><Relationship Id="rId6" Type="http://schemas.openxmlformats.org/officeDocument/2006/relationships/oleObject" Target="../embeddings/oleObject2.bin"/><Relationship Id="rId7" Type="http://schemas.openxmlformats.org/officeDocument/2006/relationships/image" Target="../media/image8.emf"/><Relationship Id="rId8" Type="http://schemas.openxmlformats.org/officeDocument/2006/relationships/oleObject" Target="../embeddings/oleObject3.bin"/><Relationship Id="rId9" Type="http://schemas.openxmlformats.org/officeDocument/2006/relationships/image" Target="../media/image9.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4.bin"/><Relationship Id="rId5" Type="http://schemas.openxmlformats.org/officeDocument/2006/relationships/image" Target="../media/image10.emf"/><Relationship Id="rId6" Type="http://schemas.openxmlformats.org/officeDocument/2006/relationships/oleObject" Target="../embeddings/oleObject5.bin"/><Relationship Id="rId7" Type="http://schemas.openxmlformats.org/officeDocument/2006/relationships/image" Target="../media/image11.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oleObject" Target="../embeddings/oleObject6.bin"/><Relationship Id="rId6" Type="http://schemas.openxmlformats.org/officeDocument/2006/relationships/image" Target="../media/image13.emf"/><Relationship Id="rId7" Type="http://schemas.openxmlformats.org/officeDocument/2006/relationships/oleObject" Target="../embeddings/oleObject7.bin"/><Relationship Id="rId8" Type="http://schemas.openxmlformats.org/officeDocument/2006/relationships/image" Target="../media/image14.emf"/><Relationship Id="rId9" Type="http://schemas.openxmlformats.org/officeDocument/2006/relationships/oleObject" Target="../embeddings/oleObject8.bin"/><Relationship Id="rId10" Type="http://schemas.openxmlformats.org/officeDocument/2006/relationships/image" Target="../media/image15.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oleObject" Target="../embeddings/oleObject9.bin"/><Relationship Id="rId6" Type="http://schemas.openxmlformats.org/officeDocument/2006/relationships/image" Target="../media/image18.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Coordinate system</a:t>
            </a:r>
            <a:endParaRPr lang="en-US" dirty="0"/>
          </a:p>
        </p:txBody>
      </p:sp>
      <p:sp>
        <p:nvSpPr>
          <p:cNvPr id="59" name="Content Placeholder 58"/>
          <p:cNvSpPr>
            <a:spLocks noGrp="1"/>
          </p:cNvSpPr>
          <p:nvPr>
            <p:ph idx="1"/>
          </p:nvPr>
        </p:nvSpPr>
        <p:spPr>
          <a:xfrm>
            <a:off x="381000" y="5257800"/>
            <a:ext cx="8458200" cy="1209675"/>
          </a:xfrm>
        </p:spPr>
        <p:txBody>
          <a:bodyPr/>
          <a:lstStyle/>
          <a:p>
            <a:r>
              <a:rPr lang="en-US" sz="2000" dirty="0" smtClean="0"/>
              <a:t>The SWAP coordinate system is nearly aligned with that of the spacecraft.</a:t>
            </a:r>
          </a:p>
          <a:p>
            <a:pPr>
              <a:lnSpc>
                <a:spcPct val="120000"/>
              </a:lnSpc>
            </a:pPr>
            <a:r>
              <a:rPr lang="en-US" sz="2000" dirty="0" smtClean="0"/>
              <a:t>Positive angles are towards positive axes.</a:t>
            </a:r>
            <a:endParaRPr lang="en-US" sz="2000" dirty="0"/>
          </a:p>
        </p:txBody>
      </p:sp>
      <p:sp>
        <p:nvSpPr>
          <p:cNvPr id="5" name="Slide Number Placeholder 4"/>
          <p:cNvSpPr>
            <a:spLocks noGrp="1"/>
          </p:cNvSpPr>
          <p:nvPr>
            <p:ph type="sldNum" sz="quarter" idx="4"/>
          </p:nvPr>
        </p:nvSpPr>
        <p:spPr/>
        <p:txBody>
          <a:bodyPr/>
          <a:lstStyle/>
          <a:p>
            <a:fld id="{324FAA52-499F-C242-90B1-9C9EBC8F8904}" type="slidenum">
              <a:rPr lang="en-US" smtClean="0"/>
              <a:pPr/>
              <a:t>1</a:t>
            </a:fld>
            <a:endParaRPr lang="en-US" dirty="0"/>
          </a:p>
        </p:txBody>
      </p:sp>
      <p:grpSp>
        <p:nvGrpSpPr>
          <p:cNvPr id="3" name="Group 2"/>
          <p:cNvGrpSpPr/>
          <p:nvPr/>
        </p:nvGrpSpPr>
        <p:grpSpPr>
          <a:xfrm>
            <a:off x="118533" y="1159934"/>
            <a:ext cx="8924925" cy="3706812"/>
            <a:chOff x="142875" y="1779588"/>
            <a:chExt cx="8924925" cy="3706812"/>
          </a:xfrm>
        </p:grpSpPr>
        <p:grpSp>
          <p:nvGrpSpPr>
            <p:cNvPr id="7" name="Group 53"/>
            <p:cNvGrpSpPr>
              <a:grpSpLocks noChangeAspect="1"/>
            </p:cNvGrpSpPr>
            <p:nvPr/>
          </p:nvGrpSpPr>
          <p:grpSpPr bwMode="auto">
            <a:xfrm>
              <a:off x="3478213" y="2270125"/>
              <a:ext cx="3455987" cy="2987675"/>
              <a:chOff x="228600" y="1790700"/>
              <a:chExt cx="3303588" cy="2855912"/>
            </a:xfrm>
          </p:grpSpPr>
          <p:pic>
            <p:nvPicPr>
              <p:cNvPr id="50" name="Picture 9" descr="top_assy_w_door_open2"/>
              <p:cNvPicPr>
                <a:picLocks noChangeAspect="1" noChangeArrowheads="1"/>
              </p:cNvPicPr>
              <p:nvPr/>
            </p:nvPicPr>
            <p:blipFill>
              <a:blip r:embed="rId2">
                <a:extLst>
                  <a:ext uri="{28A0092B-C50C-407E-A947-70E740481C1C}">
                    <a14:useLocalDpi xmlns:a14="http://schemas.microsoft.com/office/drawing/2010/main" val="0"/>
                  </a:ext>
                </a:extLst>
              </a:blip>
              <a:srcRect l="6897"/>
              <a:stretch>
                <a:fillRect/>
              </a:stretch>
            </p:blipFill>
            <p:spPr bwMode="auto">
              <a:xfrm>
                <a:off x="228600" y="1905000"/>
                <a:ext cx="3303588" cy="274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Line 10"/>
              <p:cNvSpPr>
                <a:spLocks noChangeShapeType="1"/>
              </p:cNvSpPr>
              <p:nvPr/>
            </p:nvSpPr>
            <p:spPr bwMode="auto">
              <a:xfrm>
                <a:off x="2108200" y="1892300"/>
                <a:ext cx="0" cy="66719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52" name="Line 11"/>
              <p:cNvSpPr>
                <a:spLocks noChangeShapeType="1"/>
              </p:cNvSpPr>
              <p:nvPr/>
            </p:nvSpPr>
            <p:spPr bwMode="auto">
              <a:xfrm flipH="1">
                <a:off x="1444440" y="3116984"/>
                <a:ext cx="412433" cy="39157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3" name="Line 12"/>
              <p:cNvSpPr>
                <a:spLocks noChangeShapeType="1"/>
              </p:cNvSpPr>
              <p:nvPr/>
            </p:nvSpPr>
            <p:spPr bwMode="auto">
              <a:xfrm>
                <a:off x="2439592" y="3044144"/>
                <a:ext cx="437039" cy="29135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4" name="Text Box 22"/>
              <p:cNvSpPr txBox="1">
                <a:spLocks noChangeArrowheads="1"/>
              </p:cNvSpPr>
              <p:nvPr/>
            </p:nvSpPr>
            <p:spPr bwMode="auto">
              <a:xfrm>
                <a:off x="1093573" y="3408342"/>
                <a:ext cx="399101" cy="323225"/>
              </a:xfrm>
              <a:prstGeom prst="rect">
                <a:avLst/>
              </a:prstGeom>
              <a:noFill/>
              <a:ln w="12700">
                <a:noFill/>
                <a:miter lim="800000"/>
                <a:headEnd/>
                <a:tailEnd/>
              </a:ln>
              <a:effectLst/>
            </p:spPr>
            <p:txBody>
              <a:bodyPr>
                <a:spAutoFit/>
              </a:bodyPr>
              <a:lstStyle/>
              <a:p>
                <a:pPr>
                  <a:defRPr/>
                </a:pPr>
                <a:r>
                  <a:rPr lang="en-US" dirty="0">
                    <a:solidFill>
                      <a:srgbClr val="000000"/>
                    </a:solidFill>
                    <a:latin typeface="+mn-lt"/>
                    <a:ea typeface="+mn-ea"/>
                    <a:cs typeface="+mn-cs"/>
                  </a:rPr>
                  <a:t>-X</a:t>
                </a:r>
              </a:p>
            </p:txBody>
          </p:sp>
          <p:sp>
            <p:nvSpPr>
              <p:cNvPr id="55" name="Text Box 23"/>
              <p:cNvSpPr txBox="1">
                <a:spLocks noChangeArrowheads="1"/>
              </p:cNvSpPr>
              <p:nvPr/>
            </p:nvSpPr>
            <p:spPr bwMode="auto">
              <a:xfrm>
                <a:off x="2658110" y="3262663"/>
                <a:ext cx="446144" cy="323225"/>
              </a:xfrm>
              <a:prstGeom prst="rect">
                <a:avLst/>
              </a:prstGeom>
              <a:noFill/>
              <a:ln w="12700">
                <a:noFill/>
                <a:miter lim="800000"/>
                <a:headEnd/>
                <a:tailEnd/>
              </a:ln>
              <a:effectLst/>
            </p:spPr>
            <p:txBody>
              <a:bodyPr>
                <a:spAutoFit/>
              </a:bodyPr>
              <a:lstStyle/>
              <a:p>
                <a:pPr>
                  <a:defRPr/>
                </a:pPr>
                <a:r>
                  <a:rPr lang="en-US" dirty="0">
                    <a:solidFill>
                      <a:srgbClr val="000000"/>
                    </a:solidFill>
                    <a:latin typeface="+mn-lt"/>
                    <a:ea typeface="+mn-ea"/>
                    <a:cs typeface="+mn-cs"/>
                  </a:rPr>
                  <a:t>+Y</a:t>
                </a:r>
              </a:p>
            </p:txBody>
          </p:sp>
          <p:sp>
            <p:nvSpPr>
              <p:cNvPr id="56" name="Text Box 24"/>
              <p:cNvSpPr txBox="1">
                <a:spLocks noChangeArrowheads="1"/>
              </p:cNvSpPr>
              <p:nvPr/>
            </p:nvSpPr>
            <p:spPr bwMode="auto">
              <a:xfrm>
                <a:off x="1741543" y="1790700"/>
                <a:ext cx="386962" cy="323225"/>
              </a:xfrm>
              <a:prstGeom prst="rect">
                <a:avLst/>
              </a:prstGeom>
              <a:noFill/>
              <a:ln w="12700">
                <a:noFill/>
                <a:miter lim="800000"/>
                <a:headEnd/>
                <a:tailEnd/>
              </a:ln>
              <a:effectLst/>
            </p:spPr>
            <p:txBody>
              <a:bodyPr>
                <a:spAutoFit/>
              </a:bodyPr>
              <a:lstStyle/>
              <a:p>
                <a:pPr>
                  <a:defRPr/>
                </a:pPr>
                <a:r>
                  <a:rPr lang="en-US" dirty="0">
                    <a:solidFill>
                      <a:srgbClr val="000000"/>
                    </a:solidFill>
                    <a:latin typeface="+mn-lt"/>
                    <a:ea typeface="+mn-ea"/>
                    <a:cs typeface="+mn-cs"/>
                  </a:rPr>
                  <a:t>-Z</a:t>
                </a:r>
              </a:p>
            </p:txBody>
          </p:sp>
          <p:sp>
            <p:nvSpPr>
              <p:cNvPr id="57" name="Line 11"/>
              <p:cNvSpPr>
                <a:spLocks noChangeShapeType="1"/>
              </p:cNvSpPr>
              <p:nvPr/>
            </p:nvSpPr>
            <p:spPr bwMode="auto">
              <a:xfrm flipV="1">
                <a:off x="2366751" y="2360611"/>
                <a:ext cx="224048" cy="246496"/>
              </a:xfrm>
              <a:prstGeom prst="line">
                <a:avLst/>
              </a:prstGeom>
              <a:noFill/>
              <a:ln w="28575">
                <a:solidFill>
                  <a:schemeClr val="tx1"/>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 name="Text Box 22"/>
              <p:cNvSpPr txBox="1">
                <a:spLocks noChangeArrowheads="1"/>
              </p:cNvSpPr>
              <p:nvPr/>
            </p:nvSpPr>
            <p:spPr bwMode="auto">
              <a:xfrm>
                <a:off x="2489669" y="2056261"/>
                <a:ext cx="449179" cy="323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600" b="1">
                    <a:solidFill>
                      <a:schemeClr val="tx1"/>
                    </a:solidFill>
                    <a:latin typeface="Times New Roman" charset="0"/>
                    <a:ea typeface="ＭＳ Ｐゴシック" charset="0"/>
                    <a:cs typeface="ＭＳ Ｐゴシック" charset="0"/>
                  </a:defRPr>
                </a:lvl1pPr>
                <a:lvl2pPr marL="37931725" indent="-37474525">
                  <a:defRPr sz="1600" b="1">
                    <a:solidFill>
                      <a:schemeClr val="tx1"/>
                    </a:solidFill>
                    <a:latin typeface="Times New Roman" charset="0"/>
                    <a:ea typeface="ＭＳ Ｐゴシック" charset="0"/>
                  </a:defRPr>
                </a:lvl2pPr>
                <a:lvl3pPr>
                  <a:defRPr sz="1600" b="1">
                    <a:solidFill>
                      <a:schemeClr val="tx1"/>
                    </a:solidFill>
                    <a:latin typeface="Times New Roman" charset="0"/>
                    <a:ea typeface="ＭＳ Ｐゴシック" charset="0"/>
                  </a:defRPr>
                </a:lvl3pPr>
                <a:lvl4pPr>
                  <a:defRPr sz="1600" b="1">
                    <a:solidFill>
                      <a:schemeClr val="tx1"/>
                    </a:solidFill>
                    <a:latin typeface="Times New Roman" charset="0"/>
                    <a:ea typeface="ＭＳ Ｐゴシック" charset="0"/>
                  </a:defRPr>
                </a:lvl4pPr>
                <a:lvl5pPr>
                  <a:defRPr sz="1600" b="1">
                    <a:solidFill>
                      <a:schemeClr val="tx1"/>
                    </a:solidFill>
                    <a:latin typeface="Times New Roman" charset="0"/>
                    <a:ea typeface="ＭＳ Ｐゴシック" charset="0"/>
                  </a:defRPr>
                </a:lvl5pPr>
                <a:lvl6pPr marL="457200" eaLnBrk="0" fontAlgn="base" hangingPunct="0">
                  <a:spcBef>
                    <a:spcPct val="0"/>
                  </a:spcBef>
                  <a:spcAft>
                    <a:spcPct val="0"/>
                  </a:spcAft>
                  <a:defRPr sz="1600" b="1">
                    <a:solidFill>
                      <a:schemeClr val="tx1"/>
                    </a:solidFill>
                    <a:latin typeface="Times New Roman" charset="0"/>
                    <a:ea typeface="ＭＳ Ｐゴシック" charset="0"/>
                  </a:defRPr>
                </a:lvl6pPr>
                <a:lvl7pPr marL="914400" eaLnBrk="0" fontAlgn="base" hangingPunct="0">
                  <a:spcBef>
                    <a:spcPct val="0"/>
                  </a:spcBef>
                  <a:spcAft>
                    <a:spcPct val="0"/>
                  </a:spcAft>
                  <a:defRPr sz="1600" b="1">
                    <a:solidFill>
                      <a:schemeClr val="tx1"/>
                    </a:solidFill>
                    <a:latin typeface="Times New Roman" charset="0"/>
                    <a:ea typeface="ＭＳ Ｐゴシック" charset="0"/>
                  </a:defRPr>
                </a:lvl7pPr>
                <a:lvl8pPr marL="1371600" eaLnBrk="0" fontAlgn="base" hangingPunct="0">
                  <a:spcBef>
                    <a:spcPct val="0"/>
                  </a:spcBef>
                  <a:spcAft>
                    <a:spcPct val="0"/>
                  </a:spcAft>
                  <a:defRPr sz="1600" b="1">
                    <a:solidFill>
                      <a:schemeClr val="tx1"/>
                    </a:solidFill>
                    <a:latin typeface="Times New Roman" charset="0"/>
                    <a:ea typeface="ＭＳ Ｐゴシック" charset="0"/>
                  </a:defRPr>
                </a:lvl8pPr>
                <a:lvl9pPr marL="1828800" eaLnBrk="0" fontAlgn="base" hangingPunct="0">
                  <a:spcBef>
                    <a:spcPct val="0"/>
                  </a:spcBef>
                  <a:spcAft>
                    <a:spcPct val="0"/>
                  </a:spcAft>
                  <a:defRPr sz="1600" b="1">
                    <a:solidFill>
                      <a:schemeClr val="tx1"/>
                    </a:solidFill>
                    <a:latin typeface="Times New Roman" charset="0"/>
                    <a:ea typeface="ＭＳ Ｐゴシック" charset="0"/>
                  </a:defRPr>
                </a:lvl9pPr>
              </a:lstStyle>
              <a:p>
                <a:r>
                  <a:rPr lang="en-US">
                    <a:solidFill>
                      <a:srgbClr val="000000"/>
                    </a:solidFill>
                    <a:latin typeface="Helvetica" charset="0"/>
                  </a:rPr>
                  <a:t>+X</a:t>
                </a:r>
              </a:p>
            </p:txBody>
          </p:sp>
        </p:grpSp>
        <p:sp>
          <p:nvSpPr>
            <p:cNvPr id="8" name="Text Box 19"/>
            <p:cNvSpPr txBox="1">
              <a:spLocks noChangeArrowheads="1"/>
            </p:cNvSpPr>
            <p:nvPr/>
          </p:nvSpPr>
          <p:spPr bwMode="auto">
            <a:xfrm>
              <a:off x="7886700" y="4271963"/>
              <a:ext cx="3095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1600" b="1">
                  <a:solidFill>
                    <a:schemeClr val="tx1"/>
                  </a:solidFill>
                  <a:latin typeface="Times New Roman" charset="0"/>
                  <a:ea typeface="ＭＳ Ｐゴシック" charset="0"/>
                  <a:cs typeface="ＭＳ Ｐゴシック" charset="0"/>
                </a:defRPr>
              </a:lvl1pPr>
              <a:lvl2pPr marL="37931725" indent="-37474525">
                <a:defRPr sz="1600" b="1">
                  <a:solidFill>
                    <a:schemeClr val="tx1"/>
                  </a:solidFill>
                  <a:latin typeface="Times New Roman" charset="0"/>
                  <a:ea typeface="ＭＳ Ｐゴシック" charset="0"/>
                </a:defRPr>
              </a:lvl2pPr>
              <a:lvl3pPr>
                <a:defRPr sz="1600" b="1">
                  <a:solidFill>
                    <a:schemeClr val="tx1"/>
                  </a:solidFill>
                  <a:latin typeface="Times New Roman" charset="0"/>
                  <a:ea typeface="ＭＳ Ｐゴシック" charset="0"/>
                </a:defRPr>
              </a:lvl3pPr>
              <a:lvl4pPr>
                <a:defRPr sz="1600" b="1">
                  <a:solidFill>
                    <a:schemeClr val="tx1"/>
                  </a:solidFill>
                  <a:latin typeface="Times New Roman" charset="0"/>
                  <a:ea typeface="ＭＳ Ｐゴシック" charset="0"/>
                </a:defRPr>
              </a:lvl4pPr>
              <a:lvl5pPr>
                <a:defRPr sz="1600" b="1">
                  <a:solidFill>
                    <a:schemeClr val="tx1"/>
                  </a:solidFill>
                  <a:latin typeface="Times New Roman" charset="0"/>
                  <a:ea typeface="ＭＳ Ｐゴシック" charset="0"/>
                </a:defRPr>
              </a:lvl5pPr>
              <a:lvl6pPr marL="457200" eaLnBrk="0" fontAlgn="base" hangingPunct="0">
                <a:spcBef>
                  <a:spcPct val="0"/>
                </a:spcBef>
                <a:spcAft>
                  <a:spcPct val="0"/>
                </a:spcAft>
                <a:defRPr sz="1600" b="1">
                  <a:solidFill>
                    <a:schemeClr val="tx1"/>
                  </a:solidFill>
                  <a:latin typeface="Times New Roman" charset="0"/>
                  <a:ea typeface="ＭＳ Ｐゴシック" charset="0"/>
                </a:defRPr>
              </a:lvl6pPr>
              <a:lvl7pPr marL="914400" eaLnBrk="0" fontAlgn="base" hangingPunct="0">
                <a:spcBef>
                  <a:spcPct val="0"/>
                </a:spcBef>
                <a:spcAft>
                  <a:spcPct val="0"/>
                </a:spcAft>
                <a:defRPr sz="1600" b="1">
                  <a:solidFill>
                    <a:schemeClr val="tx1"/>
                  </a:solidFill>
                  <a:latin typeface="Times New Roman" charset="0"/>
                  <a:ea typeface="ＭＳ Ｐゴシック" charset="0"/>
                </a:defRPr>
              </a:lvl7pPr>
              <a:lvl8pPr marL="1371600" eaLnBrk="0" fontAlgn="base" hangingPunct="0">
                <a:spcBef>
                  <a:spcPct val="0"/>
                </a:spcBef>
                <a:spcAft>
                  <a:spcPct val="0"/>
                </a:spcAft>
                <a:defRPr sz="1600" b="1">
                  <a:solidFill>
                    <a:schemeClr val="tx1"/>
                  </a:solidFill>
                  <a:latin typeface="Times New Roman" charset="0"/>
                  <a:ea typeface="ＭＳ Ｐゴシック" charset="0"/>
                </a:defRPr>
              </a:lvl8pPr>
              <a:lvl9pPr marL="1828800" eaLnBrk="0" fontAlgn="base" hangingPunct="0">
                <a:spcBef>
                  <a:spcPct val="0"/>
                </a:spcBef>
                <a:spcAft>
                  <a:spcPct val="0"/>
                </a:spcAft>
                <a:defRPr sz="1600" b="1">
                  <a:solidFill>
                    <a:schemeClr val="tx1"/>
                  </a:solidFill>
                  <a:latin typeface="Times New Roman" charset="0"/>
                  <a:ea typeface="ＭＳ Ｐゴシック" charset="0"/>
                </a:defRPr>
              </a:lvl9pPr>
            </a:lstStyle>
            <a:p>
              <a:r>
                <a:rPr lang="en-US">
                  <a:solidFill>
                    <a:srgbClr val="AC50FF"/>
                  </a:solidFill>
                  <a:latin typeface="Helvetica" charset="0"/>
                  <a:sym typeface="Symbol" charset="0"/>
                </a:rPr>
                <a:t>θ</a:t>
              </a:r>
            </a:p>
          </p:txBody>
        </p:sp>
        <p:sp>
          <p:nvSpPr>
            <p:cNvPr id="9" name="Line 10"/>
            <p:cNvSpPr>
              <a:spLocks noChangeShapeType="1"/>
            </p:cNvSpPr>
            <p:nvPr/>
          </p:nvSpPr>
          <p:spPr bwMode="auto">
            <a:xfrm flipH="1">
              <a:off x="7467600" y="2565400"/>
              <a:ext cx="12700" cy="2252663"/>
            </a:xfrm>
            <a:prstGeom prst="line">
              <a:avLst/>
            </a:prstGeom>
            <a:noFill/>
            <a:ln w="28575">
              <a:solidFill>
                <a:schemeClr val="tx1"/>
              </a:solidFill>
              <a:round/>
              <a:headEnd type="triangle" w="sm"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 name="Line 12"/>
            <p:cNvSpPr>
              <a:spLocks noChangeShapeType="1"/>
            </p:cNvSpPr>
            <p:nvPr/>
          </p:nvSpPr>
          <p:spPr bwMode="auto">
            <a:xfrm>
              <a:off x="7442200" y="3535363"/>
              <a:ext cx="1092200" cy="5969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 name="Oval 15"/>
            <p:cNvSpPr>
              <a:spLocks noChangeAspect="1" noChangeArrowheads="1"/>
            </p:cNvSpPr>
            <p:nvPr/>
          </p:nvSpPr>
          <p:spPr bwMode="auto">
            <a:xfrm>
              <a:off x="7932738" y="5046663"/>
              <a:ext cx="90487" cy="90487"/>
            </a:xfrm>
            <a:prstGeom prst="ellipse">
              <a:avLst/>
            </a:prstGeom>
            <a:solidFill>
              <a:srgbClr val="FF8618"/>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US"/>
            </a:p>
          </p:txBody>
        </p:sp>
        <p:sp>
          <p:nvSpPr>
            <p:cNvPr id="12" name="Text Box 17"/>
            <p:cNvSpPr txBox="1">
              <a:spLocks noChangeArrowheads="1"/>
            </p:cNvSpPr>
            <p:nvPr/>
          </p:nvSpPr>
          <p:spPr bwMode="auto">
            <a:xfrm flipV="1">
              <a:off x="8034338" y="3962400"/>
              <a:ext cx="3476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600" b="1">
                  <a:solidFill>
                    <a:schemeClr val="tx1"/>
                  </a:solidFill>
                  <a:latin typeface="Times New Roman" charset="0"/>
                  <a:ea typeface="ＭＳ Ｐゴシック" charset="0"/>
                  <a:cs typeface="ＭＳ Ｐゴシック" charset="0"/>
                </a:defRPr>
              </a:lvl1pPr>
              <a:lvl2pPr marL="37931725" indent="-37474525">
                <a:defRPr sz="1600" b="1">
                  <a:solidFill>
                    <a:schemeClr val="tx1"/>
                  </a:solidFill>
                  <a:latin typeface="Times New Roman" charset="0"/>
                  <a:ea typeface="ＭＳ Ｐゴシック" charset="0"/>
                </a:defRPr>
              </a:lvl2pPr>
              <a:lvl3pPr>
                <a:defRPr sz="1600" b="1">
                  <a:solidFill>
                    <a:schemeClr val="tx1"/>
                  </a:solidFill>
                  <a:latin typeface="Times New Roman" charset="0"/>
                  <a:ea typeface="ＭＳ Ｐゴシック" charset="0"/>
                </a:defRPr>
              </a:lvl3pPr>
              <a:lvl4pPr>
                <a:defRPr sz="1600" b="1">
                  <a:solidFill>
                    <a:schemeClr val="tx1"/>
                  </a:solidFill>
                  <a:latin typeface="Times New Roman" charset="0"/>
                  <a:ea typeface="ＭＳ Ｐゴシック" charset="0"/>
                </a:defRPr>
              </a:lvl4pPr>
              <a:lvl5pPr>
                <a:defRPr sz="1600" b="1">
                  <a:solidFill>
                    <a:schemeClr val="tx1"/>
                  </a:solidFill>
                  <a:latin typeface="Times New Roman" charset="0"/>
                  <a:ea typeface="ＭＳ Ｐゴシック" charset="0"/>
                </a:defRPr>
              </a:lvl5pPr>
              <a:lvl6pPr marL="457200" eaLnBrk="0" fontAlgn="base" hangingPunct="0">
                <a:spcBef>
                  <a:spcPct val="0"/>
                </a:spcBef>
                <a:spcAft>
                  <a:spcPct val="0"/>
                </a:spcAft>
                <a:defRPr sz="1600" b="1">
                  <a:solidFill>
                    <a:schemeClr val="tx1"/>
                  </a:solidFill>
                  <a:latin typeface="Times New Roman" charset="0"/>
                  <a:ea typeface="ＭＳ Ｐゴシック" charset="0"/>
                </a:defRPr>
              </a:lvl6pPr>
              <a:lvl7pPr marL="914400" eaLnBrk="0" fontAlgn="base" hangingPunct="0">
                <a:spcBef>
                  <a:spcPct val="0"/>
                </a:spcBef>
                <a:spcAft>
                  <a:spcPct val="0"/>
                </a:spcAft>
                <a:defRPr sz="1600" b="1">
                  <a:solidFill>
                    <a:schemeClr val="tx1"/>
                  </a:solidFill>
                  <a:latin typeface="Times New Roman" charset="0"/>
                  <a:ea typeface="ＭＳ Ｐゴシック" charset="0"/>
                </a:defRPr>
              </a:lvl7pPr>
              <a:lvl8pPr marL="1371600" eaLnBrk="0" fontAlgn="base" hangingPunct="0">
                <a:spcBef>
                  <a:spcPct val="0"/>
                </a:spcBef>
                <a:spcAft>
                  <a:spcPct val="0"/>
                </a:spcAft>
                <a:defRPr sz="1600" b="1">
                  <a:solidFill>
                    <a:schemeClr val="tx1"/>
                  </a:solidFill>
                  <a:latin typeface="Times New Roman" charset="0"/>
                  <a:ea typeface="ＭＳ Ｐゴシック" charset="0"/>
                </a:defRPr>
              </a:lvl8pPr>
              <a:lvl9pPr marL="1828800" eaLnBrk="0" fontAlgn="base" hangingPunct="0">
                <a:spcBef>
                  <a:spcPct val="0"/>
                </a:spcBef>
                <a:spcAft>
                  <a:spcPct val="0"/>
                </a:spcAft>
                <a:defRPr sz="1600" b="1">
                  <a:solidFill>
                    <a:schemeClr val="tx1"/>
                  </a:solidFill>
                  <a:latin typeface="Times New Roman" charset="0"/>
                  <a:ea typeface="ＭＳ Ｐゴシック" charset="0"/>
                </a:defRPr>
              </a:lvl9pPr>
            </a:lstStyle>
            <a:p>
              <a:r>
                <a:rPr lang="en-US">
                  <a:solidFill>
                    <a:srgbClr val="AC50FF"/>
                  </a:solidFill>
                  <a:latin typeface="Lucida Grande" charset="0"/>
                  <a:cs typeface="Lucida Grande" charset="0"/>
                  <a:sym typeface="Symbol" charset="0"/>
                </a:rPr>
                <a:t>ϕ</a:t>
              </a:r>
              <a:endParaRPr lang="en-US">
                <a:solidFill>
                  <a:srgbClr val="AC50FF"/>
                </a:solidFill>
                <a:latin typeface="Helvetica" charset="0"/>
                <a:ea typeface="Lucida Grande" charset="0"/>
                <a:cs typeface="Lucida Grande" charset="0"/>
                <a:sym typeface="Symbol" charset="0"/>
              </a:endParaRPr>
            </a:p>
          </p:txBody>
        </p:sp>
        <p:sp>
          <p:nvSpPr>
            <p:cNvPr id="13" name="Text Box 22"/>
            <p:cNvSpPr txBox="1">
              <a:spLocks noChangeArrowheads="1"/>
            </p:cNvSpPr>
            <p:nvPr/>
          </p:nvSpPr>
          <p:spPr bwMode="auto">
            <a:xfrm>
              <a:off x="6688138" y="3717925"/>
              <a:ext cx="398462" cy="338138"/>
            </a:xfrm>
            <a:prstGeom prst="rect">
              <a:avLst/>
            </a:prstGeom>
            <a:noFill/>
            <a:ln w="12700">
              <a:noFill/>
              <a:miter lim="800000"/>
              <a:headEnd/>
              <a:tailEnd/>
            </a:ln>
            <a:effectLst/>
          </p:spPr>
          <p:txBody>
            <a:bodyPr>
              <a:spAutoFit/>
            </a:bodyPr>
            <a:lstStyle/>
            <a:p>
              <a:pPr>
                <a:defRPr/>
              </a:pPr>
              <a:r>
                <a:rPr lang="en-US" dirty="0">
                  <a:solidFill>
                    <a:srgbClr val="000000"/>
                  </a:solidFill>
                  <a:latin typeface="+mn-lt"/>
                  <a:ea typeface="+mn-ea"/>
                  <a:cs typeface="+mn-cs"/>
                </a:rPr>
                <a:t>-X</a:t>
              </a:r>
            </a:p>
          </p:txBody>
        </p:sp>
        <p:sp>
          <p:nvSpPr>
            <p:cNvPr id="14" name="Text Box 23"/>
            <p:cNvSpPr txBox="1">
              <a:spLocks noChangeArrowheads="1"/>
            </p:cNvSpPr>
            <p:nvPr/>
          </p:nvSpPr>
          <p:spPr bwMode="auto">
            <a:xfrm>
              <a:off x="8393113" y="4056063"/>
              <a:ext cx="446087" cy="336550"/>
            </a:xfrm>
            <a:prstGeom prst="rect">
              <a:avLst/>
            </a:prstGeom>
            <a:noFill/>
            <a:ln w="12700">
              <a:noFill/>
              <a:miter lim="800000"/>
              <a:headEnd/>
              <a:tailEnd/>
            </a:ln>
            <a:effectLst/>
          </p:spPr>
          <p:txBody>
            <a:bodyPr wrap="none">
              <a:spAutoFit/>
            </a:bodyPr>
            <a:lstStyle/>
            <a:p>
              <a:pPr>
                <a:defRPr/>
              </a:pPr>
              <a:r>
                <a:rPr lang="en-US" dirty="0">
                  <a:solidFill>
                    <a:srgbClr val="000000"/>
                  </a:solidFill>
                  <a:latin typeface="+mn-lt"/>
                  <a:ea typeface="+mn-ea"/>
                  <a:cs typeface="+mn-cs"/>
                </a:rPr>
                <a:t>+Y</a:t>
              </a:r>
            </a:p>
          </p:txBody>
        </p:sp>
        <p:sp>
          <p:nvSpPr>
            <p:cNvPr id="15" name="Text Box 24"/>
            <p:cNvSpPr txBox="1">
              <a:spLocks noChangeArrowheads="1"/>
            </p:cNvSpPr>
            <p:nvPr/>
          </p:nvSpPr>
          <p:spPr bwMode="auto">
            <a:xfrm>
              <a:off x="7213600" y="2260600"/>
              <a:ext cx="387350" cy="336550"/>
            </a:xfrm>
            <a:prstGeom prst="rect">
              <a:avLst/>
            </a:prstGeom>
            <a:noFill/>
            <a:ln w="12700">
              <a:noFill/>
              <a:miter lim="800000"/>
              <a:headEnd/>
              <a:tailEnd/>
            </a:ln>
            <a:effectLst/>
          </p:spPr>
          <p:txBody>
            <a:bodyPr wrap="none">
              <a:spAutoFit/>
            </a:bodyPr>
            <a:lstStyle/>
            <a:p>
              <a:pPr>
                <a:defRPr/>
              </a:pPr>
              <a:r>
                <a:rPr lang="en-US" dirty="0">
                  <a:solidFill>
                    <a:srgbClr val="000000"/>
                  </a:solidFill>
                  <a:latin typeface="+mn-lt"/>
                  <a:ea typeface="+mn-ea"/>
                  <a:cs typeface="+mn-cs"/>
                </a:rPr>
                <a:t>-Z</a:t>
              </a:r>
            </a:p>
          </p:txBody>
        </p:sp>
        <p:sp>
          <p:nvSpPr>
            <p:cNvPr id="16" name="Arc 15"/>
            <p:cNvSpPr/>
            <p:nvPr/>
          </p:nvSpPr>
          <p:spPr bwMode="auto">
            <a:xfrm rot="19340150" flipH="1" flipV="1">
              <a:off x="7377113" y="3279775"/>
              <a:ext cx="847725" cy="811213"/>
            </a:xfrm>
            <a:prstGeom prst="arc">
              <a:avLst>
                <a:gd name="adj1" fmla="val 14989133"/>
                <a:gd name="adj2" fmla="val 17572880"/>
              </a:avLst>
            </a:prstGeom>
            <a:noFill/>
            <a:ln w="28575" cap="flat" cmpd="sng" algn="ctr">
              <a:solidFill>
                <a:srgbClr val="AC50FF"/>
              </a:solidFill>
              <a:prstDash val="solid"/>
              <a:round/>
              <a:headEnd type="arrow" w="med" len="med"/>
              <a:tailEnd type="none" w="med" len="med"/>
            </a:ln>
            <a:effectLst/>
          </p:spPr>
          <p:txBody>
            <a:bodyPr/>
            <a:lstStyle/>
            <a:p>
              <a:pPr>
                <a:defRPr/>
              </a:pPr>
              <a:endParaRPr lang="en-US" dirty="0">
                <a:ea typeface="+mn-ea"/>
                <a:cs typeface="+mn-cs"/>
              </a:endParaRPr>
            </a:p>
          </p:txBody>
        </p:sp>
        <p:sp>
          <p:nvSpPr>
            <p:cNvPr id="17" name="Text Box 22"/>
            <p:cNvSpPr txBox="1">
              <a:spLocks noChangeArrowheads="1"/>
            </p:cNvSpPr>
            <p:nvPr/>
          </p:nvSpPr>
          <p:spPr bwMode="auto">
            <a:xfrm rot="10800000" flipV="1">
              <a:off x="8077200" y="2836863"/>
              <a:ext cx="914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600" b="1">
                  <a:solidFill>
                    <a:schemeClr val="tx1"/>
                  </a:solidFill>
                  <a:latin typeface="Times New Roman" charset="0"/>
                  <a:ea typeface="ＭＳ Ｐゴシック" charset="0"/>
                  <a:cs typeface="ＭＳ Ｐゴシック" charset="0"/>
                </a:defRPr>
              </a:lvl1pPr>
              <a:lvl2pPr marL="37931725" indent="-37474525">
                <a:defRPr sz="1600" b="1">
                  <a:solidFill>
                    <a:schemeClr val="tx1"/>
                  </a:solidFill>
                  <a:latin typeface="Times New Roman" charset="0"/>
                  <a:ea typeface="ＭＳ Ｐゴシック" charset="0"/>
                </a:defRPr>
              </a:lvl2pPr>
              <a:lvl3pPr>
                <a:defRPr sz="1600" b="1">
                  <a:solidFill>
                    <a:schemeClr val="tx1"/>
                  </a:solidFill>
                  <a:latin typeface="Times New Roman" charset="0"/>
                  <a:ea typeface="ＭＳ Ｐゴシック" charset="0"/>
                </a:defRPr>
              </a:lvl3pPr>
              <a:lvl4pPr>
                <a:defRPr sz="1600" b="1">
                  <a:solidFill>
                    <a:schemeClr val="tx1"/>
                  </a:solidFill>
                  <a:latin typeface="Times New Roman" charset="0"/>
                  <a:ea typeface="ＭＳ Ｐゴシック" charset="0"/>
                </a:defRPr>
              </a:lvl4pPr>
              <a:lvl5pPr>
                <a:defRPr sz="1600" b="1">
                  <a:solidFill>
                    <a:schemeClr val="tx1"/>
                  </a:solidFill>
                  <a:latin typeface="Times New Roman" charset="0"/>
                  <a:ea typeface="ＭＳ Ｐゴシック" charset="0"/>
                </a:defRPr>
              </a:lvl5pPr>
              <a:lvl6pPr marL="457200" eaLnBrk="0" fontAlgn="base" hangingPunct="0">
                <a:spcBef>
                  <a:spcPct val="0"/>
                </a:spcBef>
                <a:spcAft>
                  <a:spcPct val="0"/>
                </a:spcAft>
                <a:defRPr sz="1600" b="1">
                  <a:solidFill>
                    <a:schemeClr val="tx1"/>
                  </a:solidFill>
                  <a:latin typeface="Times New Roman" charset="0"/>
                  <a:ea typeface="ＭＳ Ｐゴシック" charset="0"/>
                </a:defRPr>
              </a:lvl6pPr>
              <a:lvl7pPr marL="914400" eaLnBrk="0" fontAlgn="base" hangingPunct="0">
                <a:spcBef>
                  <a:spcPct val="0"/>
                </a:spcBef>
                <a:spcAft>
                  <a:spcPct val="0"/>
                </a:spcAft>
                <a:defRPr sz="1600" b="1">
                  <a:solidFill>
                    <a:schemeClr val="tx1"/>
                  </a:solidFill>
                  <a:latin typeface="Times New Roman" charset="0"/>
                  <a:ea typeface="ＭＳ Ｐゴシック" charset="0"/>
                </a:defRPr>
              </a:lvl7pPr>
              <a:lvl8pPr marL="1371600" eaLnBrk="0" fontAlgn="base" hangingPunct="0">
                <a:spcBef>
                  <a:spcPct val="0"/>
                </a:spcBef>
                <a:spcAft>
                  <a:spcPct val="0"/>
                </a:spcAft>
                <a:defRPr sz="1600" b="1">
                  <a:solidFill>
                    <a:schemeClr val="tx1"/>
                  </a:solidFill>
                  <a:latin typeface="Times New Roman" charset="0"/>
                  <a:ea typeface="ＭＳ Ｐゴシック" charset="0"/>
                </a:defRPr>
              </a:lvl8pPr>
              <a:lvl9pPr marL="1828800" eaLnBrk="0" fontAlgn="base" hangingPunct="0">
                <a:spcBef>
                  <a:spcPct val="0"/>
                </a:spcBef>
                <a:spcAft>
                  <a:spcPct val="0"/>
                </a:spcAft>
                <a:defRPr sz="1600" b="1">
                  <a:solidFill>
                    <a:schemeClr val="tx1"/>
                  </a:solidFill>
                  <a:latin typeface="Times New Roman" charset="0"/>
                  <a:ea typeface="ＭＳ Ｐゴシック" charset="0"/>
                </a:defRPr>
              </a:lvl9pPr>
            </a:lstStyle>
            <a:p>
              <a:r>
                <a:rPr lang="en-US">
                  <a:solidFill>
                    <a:srgbClr val="000000"/>
                  </a:solidFill>
                  <a:latin typeface="Helvetica" charset="0"/>
                </a:rPr>
                <a:t>+X</a:t>
              </a:r>
            </a:p>
          </p:txBody>
        </p:sp>
        <p:cxnSp>
          <p:nvCxnSpPr>
            <p:cNvPr id="18" name="Straight Connector 43"/>
            <p:cNvCxnSpPr>
              <a:cxnSpLocks noChangeShapeType="1"/>
            </p:cNvCxnSpPr>
            <p:nvPr/>
          </p:nvCxnSpPr>
          <p:spPr bwMode="auto">
            <a:xfrm rot="16200000" flipH="1">
              <a:off x="6940550" y="4062413"/>
              <a:ext cx="1587500" cy="533400"/>
            </a:xfrm>
            <a:prstGeom prst="line">
              <a:avLst/>
            </a:prstGeom>
            <a:noFill/>
            <a:ln w="28575">
              <a:solidFill>
                <a:srgbClr val="FF8618"/>
              </a:solidFill>
              <a:round/>
              <a:headEnd/>
              <a:tailEnd/>
            </a:ln>
            <a:extLst>
              <a:ext uri="{909E8E84-426E-40dd-AFC4-6F175D3DCCD1}">
                <a14:hiddenFill xmlns:a14="http://schemas.microsoft.com/office/drawing/2010/main">
                  <a:noFill/>
                </a14:hiddenFill>
              </a:ext>
            </a:extLst>
          </p:spPr>
        </p:cxnSp>
        <p:cxnSp>
          <p:nvCxnSpPr>
            <p:cNvPr id="19" name="Straight Connector 58"/>
            <p:cNvCxnSpPr>
              <a:cxnSpLocks noChangeShapeType="1"/>
            </p:cNvCxnSpPr>
            <p:nvPr/>
          </p:nvCxnSpPr>
          <p:spPr bwMode="auto">
            <a:xfrm rot="5400000">
              <a:off x="7735094" y="4661694"/>
              <a:ext cx="668337" cy="193675"/>
            </a:xfrm>
            <a:prstGeom prst="line">
              <a:avLst/>
            </a:prstGeom>
            <a:noFill/>
            <a:ln w="28575">
              <a:solidFill>
                <a:srgbClr val="FF8618"/>
              </a:solidFill>
              <a:prstDash val="sysDash"/>
              <a:round/>
              <a:headEnd/>
              <a:tailEnd/>
            </a:ln>
            <a:extLst>
              <a:ext uri="{909E8E84-426E-40dd-AFC4-6F175D3DCCD1}">
                <a14:hiddenFill xmlns:a14="http://schemas.microsoft.com/office/drawing/2010/main">
                  <a:noFill/>
                </a14:hiddenFill>
              </a:ext>
            </a:extLst>
          </p:spPr>
        </p:cxnSp>
        <p:sp>
          <p:nvSpPr>
            <p:cNvPr id="20" name="Line 10"/>
            <p:cNvSpPr>
              <a:spLocks noChangeShapeType="1"/>
            </p:cNvSpPr>
            <p:nvPr/>
          </p:nvSpPr>
          <p:spPr bwMode="auto">
            <a:xfrm rot="5400000">
              <a:off x="7423150" y="2500313"/>
              <a:ext cx="609600" cy="1917700"/>
            </a:xfrm>
            <a:prstGeom prst="line">
              <a:avLst/>
            </a:prstGeom>
            <a:noFill/>
            <a:ln w="28575">
              <a:solidFill>
                <a:schemeClr val="tx1"/>
              </a:solidFill>
              <a:round/>
              <a:headEnd type="triangle" w="sm"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cxnSp>
          <p:nvCxnSpPr>
            <p:cNvPr id="21" name="Straight Connector 88"/>
            <p:cNvCxnSpPr>
              <a:cxnSpLocks noChangeShapeType="1"/>
            </p:cNvCxnSpPr>
            <p:nvPr/>
          </p:nvCxnSpPr>
          <p:spPr bwMode="auto">
            <a:xfrm rot="16200000" flipH="1">
              <a:off x="7372350" y="3617913"/>
              <a:ext cx="889000" cy="698500"/>
            </a:xfrm>
            <a:prstGeom prst="line">
              <a:avLst/>
            </a:prstGeom>
            <a:noFill/>
            <a:ln w="28575">
              <a:solidFill>
                <a:srgbClr val="FF8618"/>
              </a:solidFill>
              <a:prstDash val="sysDash"/>
              <a:round/>
              <a:headEnd/>
              <a:tailEnd/>
            </a:ln>
            <a:extLst>
              <a:ext uri="{909E8E84-426E-40dd-AFC4-6F175D3DCCD1}">
                <a14:hiddenFill xmlns:a14="http://schemas.microsoft.com/office/drawing/2010/main">
                  <a:noFill/>
                </a14:hiddenFill>
              </a:ext>
            </a:extLst>
          </p:spPr>
        </p:cxnSp>
        <p:sp>
          <p:nvSpPr>
            <p:cNvPr id="22" name="Arc 21"/>
            <p:cNvSpPr/>
            <p:nvPr/>
          </p:nvSpPr>
          <p:spPr bwMode="auto">
            <a:xfrm rot="13352418" flipH="1" flipV="1">
              <a:off x="6530975" y="3494088"/>
              <a:ext cx="1525588" cy="1106487"/>
            </a:xfrm>
            <a:prstGeom prst="arc">
              <a:avLst>
                <a:gd name="adj1" fmla="val 19603841"/>
                <a:gd name="adj2" fmla="val 204135"/>
              </a:avLst>
            </a:prstGeom>
            <a:noFill/>
            <a:ln w="28575" cap="flat" cmpd="sng" algn="ctr">
              <a:solidFill>
                <a:srgbClr val="AC50FF"/>
              </a:solidFill>
              <a:prstDash val="solid"/>
              <a:round/>
              <a:headEnd type="none" w="med" len="med"/>
              <a:tailEnd type="arrow" w="med" len="med"/>
            </a:ln>
            <a:effectLst/>
          </p:spPr>
          <p:txBody>
            <a:bodyPr/>
            <a:lstStyle/>
            <a:p>
              <a:pPr>
                <a:defRPr/>
              </a:pPr>
              <a:endParaRPr lang="en-US" dirty="0">
                <a:ea typeface="+mn-ea"/>
                <a:cs typeface="+mn-cs"/>
              </a:endParaRPr>
            </a:p>
          </p:txBody>
        </p:sp>
        <p:sp>
          <p:nvSpPr>
            <p:cNvPr id="23" name="Text Box 24"/>
            <p:cNvSpPr txBox="1">
              <a:spLocks noChangeArrowheads="1"/>
            </p:cNvSpPr>
            <p:nvPr/>
          </p:nvSpPr>
          <p:spPr bwMode="auto">
            <a:xfrm>
              <a:off x="7213600" y="4818063"/>
              <a:ext cx="438150" cy="338137"/>
            </a:xfrm>
            <a:prstGeom prst="rect">
              <a:avLst/>
            </a:prstGeom>
            <a:noFill/>
            <a:ln w="12700">
              <a:noFill/>
              <a:miter lim="800000"/>
              <a:headEnd/>
              <a:tailEnd/>
            </a:ln>
            <a:effectLst/>
          </p:spPr>
          <p:txBody>
            <a:bodyPr wrap="none">
              <a:spAutoFit/>
            </a:bodyPr>
            <a:lstStyle/>
            <a:p>
              <a:pPr>
                <a:defRPr/>
              </a:pPr>
              <a:r>
                <a:rPr lang="en-US" dirty="0">
                  <a:solidFill>
                    <a:srgbClr val="000000"/>
                  </a:solidFill>
                  <a:latin typeface="+mn-lt"/>
                  <a:ea typeface="+mn-ea"/>
                  <a:cs typeface="+mn-cs"/>
                </a:rPr>
                <a:t>+Z</a:t>
              </a:r>
            </a:p>
          </p:txBody>
        </p:sp>
        <p:sp>
          <p:nvSpPr>
            <p:cNvPr id="24" name="TextBox 23"/>
            <p:cNvSpPr txBox="1"/>
            <p:nvPr/>
          </p:nvSpPr>
          <p:spPr>
            <a:xfrm>
              <a:off x="3581400" y="1779588"/>
              <a:ext cx="2895600" cy="430212"/>
            </a:xfrm>
            <a:prstGeom prst="rect">
              <a:avLst/>
            </a:prstGeom>
            <a:noFill/>
          </p:spPr>
          <p:txBody>
            <a:bodyPr>
              <a:spAutoFit/>
            </a:bodyPr>
            <a:lstStyle/>
            <a:p>
              <a:pPr>
                <a:defRPr/>
              </a:pPr>
              <a:r>
                <a:rPr lang="en-US" sz="2200" dirty="0">
                  <a:solidFill>
                    <a:srgbClr val="FF0000"/>
                  </a:solidFill>
                  <a:latin typeface="+mn-lt"/>
                  <a:ea typeface="+mn-ea"/>
                  <a:cs typeface="+mn-cs"/>
                </a:rPr>
                <a:t>SWAP</a:t>
              </a:r>
            </a:p>
          </p:txBody>
        </p:sp>
        <p:sp>
          <p:nvSpPr>
            <p:cNvPr id="25" name="TextBox 24"/>
            <p:cNvSpPr txBox="1"/>
            <p:nvPr/>
          </p:nvSpPr>
          <p:spPr>
            <a:xfrm>
              <a:off x="6172200" y="1779588"/>
              <a:ext cx="2895600" cy="430212"/>
            </a:xfrm>
            <a:prstGeom prst="rect">
              <a:avLst/>
            </a:prstGeom>
            <a:noFill/>
          </p:spPr>
          <p:txBody>
            <a:bodyPr>
              <a:spAutoFit/>
            </a:bodyPr>
            <a:lstStyle/>
            <a:p>
              <a:pPr>
                <a:defRPr/>
              </a:pPr>
              <a:r>
                <a:rPr lang="en-US" sz="2200" dirty="0">
                  <a:solidFill>
                    <a:srgbClr val="FF0000"/>
                  </a:solidFill>
                  <a:latin typeface="+mn-lt"/>
                  <a:ea typeface="+mn-ea"/>
                  <a:cs typeface="+mn-cs"/>
                </a:rPr>
                <a:t>Definition of Angles</a:t>
              </a:r>
            </a:p>
          </p:txBody>
        </p:sp>
        <p:sp>
          <p:nvSpPr>
            <p:cNvPr id="26" name="TextBox 25"/>
            <p:cNvSpPr txBox="1"/>
            <p:nvPr/>
          </p:nvSpPr>
          <p:spPr>
            <a:xfrm>
              <a:off x="381000" y="1779588"/>
              <a:ext cx="2895600" cy="430212"/>
            </a:xfrm>
            <a:prstGeom prst="rect">
              <a:avLst/>
            </a:prstGeom>
            <a:noFill/>
          </p:spPr>
          <p:txBody>
            <a:bodyPr>
              <a:spAutoFit/>
            </a:bodyPr>
            <a:lstStyle/>
            <a:p>
              <a:pPr>
                <a:defRPr/>
              </a:pPr>
              <a:r>
                <a:rPr lang="en-US" sz="2200" dirty="0">
                  <a:solidFill>
                    <a:srgbClr val="FF0000"/>
                  </a:solidFill>
                  <a:latin typeface="+mn-lt"/>
                  <a:ea typeface="+mn-ea"/>
                  <a:cs typeface="+mn-cs"/>
                </a:rPr>
                <a:t>New Horizons</a:t>
              </a:r>
            </a:p>
          </p:txBody>
        </p:sp>
        <p:grpSp>
          <p:nvGrpSpPr>
            <p:cNvPr id="27" name="Group 134"/>
            <p:cNvGrpSpPr>
              <a:grpSpLocks/>
            </p:cNvGrpSpPr>
            <p:nvPr/>
          </p:nvGrpSpPr>
          <p:grpSpPr bwMode="auto">
            <a:xfrm>
              <a:off x="142875" y="2212975"/>
              <a:ext cx="3514725" cy="3273425"/>
              <a:chOff x="76200" y="2023646"/>
              <a:chExt cx="3515064" cy="3273286"/>
            </a:xfrm>
          </p:grpSpPr>
          <p:grpSp>
            <p:nvGrpSpPr>
              <p:cNvPr id="28" name="Group 105"/>
              <p:cNvGrpSpPr>
                <a:grpSpLocks noChangeAspect="1"/>
              </p:cNvGrpSpPr>
              <p:nvPr/>
            </p:nvGrpSpPr>
            <p:grpSpPr bwMode="auto">
              <a:xfrm>
                <a:off x="190047" y="2158424"/>
                <a:ext cx="3401217" cy="3138508"/>
                <a:chOff x="1681624" y="1277267"/>
                <a:chExt cx="5862175" cy="5409385"/>
              </a:xfrm>
            </p:grpSpPr>
            <p:grpSp>
              <p:nvGrpSpPr>
                <p:cNvPr id="32" name="Group 25"/>
                <p:cNvGrpSpPr>
                  <a:grpSpLocks noChangeAspect="1"/>
                </p:cNvGrpSpPr>
                <p:nvPr/>
              </p:nvGrpSpPr>
              <p:grpSpPr bwMode="auto">
                <a:xfrm>
                  <a:off x="1681624" y="1365817"/>
                  <a:ext cx="5862175" cy="5320835"/>
                  <a:chOff x="1419756" y="982870"/>
                  <a:chExt cx="6456889" cy="5860627"/>
                </a:xfrm>
              </p:grpSpPr>
              <p:pic>
                <p:nvPicPr>
                  <p:cNvPr id="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5300" y="1600200"/>
                    <a:ext cx="5461000" cy="474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p:cNvSpPr txBox="1"/>
                  <p:nvPr/>
                </p:nvSpPr>
                <p:spPr>
                  <a:xfrm>
                    <a:off x="2499652" y="6141331"/>
                    <a:ext cx="1986233" cy="702166"/>
                  </a:xfrm>
                  <a:prstGeom prst="rect">
                    <a:avLst/>
                  </a:prstGeom>
                  <a:noFill/>
                </p:spPr>
                <p:txBody>
                  <a:bodyPr>
                    <a:spAutoFit/>
                  </a:bodyPr>
                  <a:lstStyle/>
                  <a:p>
                    <a:pPr>
                      <a:defRPr/>
                    </a:pPr>
                    <a:r>
                      <a:rPr lang="en-US" sz="1800" dirty="0">
                        <a:solidFill>
                          <a:srgbClr val="FF0000"/>
                        </a:solidFill>
                        <a:latin typeface="+mn-lt"/>
                        <a:ea typeface="+mn-ea"/>
                        <a:cs typeface="+mn-cs"/>
                      </a:rPr>
                      <a:t>SWAP</a:t>
                    </a:r>
                  </a:p>
                </p:txBody>
              </p:sp>
              <p:cxnSp>
                <p:nvCxnSpPr>
                  <p:cNvPr id="42" name="Straight Arrow Connector 116"/>
                  <p:cNvCxnSpPr>
                    <a:cxnSpLocks noChangeShapeType="1"/>
                  </p:cNvCxnSpPr>
                  <p:nvPr/>
                </p:nvCxnSpPr>
                <p:spPr bwMode="auto">
                  <a:xfrm rot="16200000" flipV="1">
                    <a:off x="2883958" y="5802851"/>
                    <a:ext cx="724409" cy="243919"/>
                  </a:xfrm>
                  <a:prstGeom prst="straightConnector1">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43" name="Straight Connector 117"/>
                  <p:cNvCxnSpPr>
                    <a:cxnSpLocks noChangeShapeType="1"/>
                  </p:cNvCxnSpPr>
                  <p:nvPr/>
                </p:nvCxnSpPr>
                <p:spPr bwMode="auto">
                  <a:xfrm rot="10800000">
                    <a:off x="1600200" y="2209800"/>
                    <a:ext cx="368300" cy="3175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4" name="Straight Connector 118"/>
                  <p:cNvCxnSpPr>
                    <a:cxnSpLocks noChangeShapeType="1"/>
                  </p:cNvCxnSpPr>
                  <p:nvPr/>
                </p:nvCxnSpPr>
                <p:spPr bwMode="auto">
                  <a:xfrm rot="16200000" flipV="1">
                    <a:off x="3886994" y="1397794"/>
                    <a:ext cx="546100" cy="111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5" name="Straight Connector 119"/>
                  <p:cNvCxnSpPr>
                    <a:cxnSpLocks noChangeShapeType="1"/>
                  </p:cNvCxnSpPr>
                  <p:nvPr/>
                </p:nvCxnSpPr>
                <p:spPr bwMode="auto">
                  <a:xfrm flipV="1">
                    <a:off x="6845310" y="3639697"/>
                    <a:ext cx="685801" cy="381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6" name="TextBox 45"/>
                  <p:cNvSpPr txBox="1"/>
                  <p:nvPr/>
                </p:nvSpPr>
                <p:spPr>
                  <a:xfrm>
                    <a:off x="1420637" y="1904222"/>
                    <a:ext cx="331541" cy="641894"/>
                  </a:xfrm>
                  <a:prstGeom prst="rect">
                    <a:avLst/>
                  </a:prstGeom>
                  <a:noFill/>
                </p:spPr>
                <p:txBody>
                  <a:bodyPr>
                    <a:spAutoFit/>
                  </a:bodyPr>
                  <a:lstStyle/>
                  <a:p>
                    <a:pPr>
                      <a:defRPr/>
                    </a:pPr>
                    <a:r>
                      <a:rPr lang="en-US" dirty="0">
                        <a:latin typeface="+mn-lt"/>
                        <a:ea typeface="+mn-ea"/>
                        <a:cs typeface="+mn-cs"/>
                      </a:rPr>
                      <a:t>X</a:t>
                    </a:r>
                  </a:p>
                </p:txBody>
              </p:sp>
              <p:sp>
                <p:nvSpPr>
                  <p:cNvPr id="47" name="TextBox 46"/>
                  <p:cNvSpPr txBox="1"/>
                  <p:nvPr/>
                </p:nvSpPr>
                <p:spPr>
                  <a:xfrm>
                    <a:off x="7545104" y="3275405"/>
                    <a:ext cx="331541" cy="644909"/>
                  </a:xfrm>
                  <a:prstGeom prst="rect">
                    <a:avLst/>
                  </a:prstGeom>
                  <a:noFill/>
                </p:spPr>
                <p:txBody>
                  <a:bodyPr>
                    <a:spAutoFit/>
                  </a:bodyPr>
                  <a:lstStyle/>
                  <a:p>
                    <a:pPr>
                      <a:defRPr/>
                    </a:pPr>
                    <a:r>
                      <a:rPr lang="en-US" dirty="0">
                        <a:latin typeface="+mn-lt"/>
                        <a:ea typeface="+mn-ea"/>
                        <a:cs typeface="+mn-cs"/>
                      </a:rPr>
                      <a:t>Z</a:t>
                    </a:r>
                  </a:p>
                </p:txBody>
              </p:sp>
              <p:sp>
                <p:nvSpPr>
                  <p:cNvPr id="48" name="TextBox 47"/>
                  <p:cNvSpPr txBox="1"/>
                  <p:nvPr/>
                </p:nvSpPr>
                <p:spPr>
                  <a:xfrm>
                    <a:off x="4136260" y="982063"/>
                    <a:ext cx="334554" cy="641894"/>
                  </a:xfrm>
                  <a:prstGeom prst="rect">
                    <a:avLst/>
                  </a:prstGeom>
                  <a:noFill/>
                </p:spPr>
                <p:txBody>
                  <a:bodyPr>
                    <a:spAutoFit/>
                  </a:bodyPr>
                  <a:lstStyle/>
                  <a:p>
                    <a:pPr>
                      <a:defRPr/>
                    </a:pPr>
                    <a:r>
                      <a:rPr lang="en-US" dirty="0">
                        <a:latin typeface="+mn-lt"/>
                        <a:ea typeface="+mn-ea"/>
                        <a:cs typeface="+mn-cs"/>
                      </a:rPr>
                      <a:t>Y</a:t>
                    </a:r>
                  </a:p>
                </p:txBody>
              </p:sp>
              <p:sp>
                <p:nvSpPr>
                  <p:cNvPr id="49" name="Rectangle 123"/>
                  <p:cNvSpPr>
                    <a:spLocks noChangeArrowheads="1"/>
                  </p:cNvSpPr>
                  <p:nvPr/>
                </p:nvSpPr>
                <p:spPr bwMode="auto">
                  <a:xfrm>
                    <a:off x="6858000" y="5410200"/>
                    <a:ext cx="381000" cy="228600"/>
                  </a:xfrm>
                  <a:prstGeom prst="rect">
                    <a:avLst/>
                  </a:prstGeom>
                  <a:solidFill>
                    <a:schemeClr val="bg1"/>
                  </a:solidFill>
                  <a:ln>
                    <a:noFill/>
                  </a:ln>
                  <a:extLst>
                    <a:ext uri="{91240B29-F687-4f45-9708-019B960494DF}">
                      <a14:hiddenLine xmlns:a14="http://schemas.microsoft.com/office/drawing/2010/main" w="12700">
                        <a:solidFill>
                          <a:srgbClr val="000000"/>
                        </a:solidFill>
                        <a:round/>
                        <a:headEnd/>
                        <a:tailEnd type="triangle" w="med" len="med"/>
                      </a14:hiddenLine>
                    </a:ext>
                  </a:extLst>
                </p:spPr>
                <p:txBody>
                  <a:bodyPr/>
                  <a:lstStyle/>
                  <a:p>
                    <a:endParaRPr lang="en-US"/>
                  </a:p>
                </p:txBody>
              </p:sp>
            </p:grpSp>
            <p:cxnSp>
              <p:nvCxnSpPr>
                <p:cNvPr id="33" name="Straight Arrow Connector 107"/>
                <p:cNvCxnSpPr>
                  <a:cxnSpLocks noChangeShapeType="1"/>
                </p:cNvCxnSpPr>
                <p:nvPr/>
              </p:nvCxnSpPr>
              <p:spPr bwMode="auto">
                <a:xfrm rot="10800000">
                  <a:off x="5443473" y="5588000"/>
                  <a:ext cx="342897" cy="29210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4" name="Straight Arrow Connector 108"/>
                <p:cNvCxnSpPr>
                  <a:cxnSpLocks noChangeShapeType="1"/>
                </p:cNvCxnSpPr>
                <p:nvPr/>
              </p:nvCxnSpPr>
              <p:spPr bwMode="auto">
                <a:xfrm rot="5400000" flipH="1" flipV="1">
                  <a:off x="5748269" y="5588000"/>
                  <a:ext cx="533400" cy="7620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5" name="TextBox 34"/>
                <p:cNvSpPr txBox="1"/>
                <p:nvPr/>
              </p:nvSpPr>
              <p:spPr>
                <a:xfrm>
                  <a:off x="4681521" y="5816596"/>
                  <a:ext cx="2667994" cy="582774"/>
                </a:xfrm>
                <a:prstGeom prst="rect">
                  <a:avLst/>
                </a:prstGeom>
                <a:noFill/>
              </p:spPr>
              <p:txBody>
                <a:bodyPr>
                  <a:spAutoFit/>
                </a:bodyPr>
                <a:lstStyle/>
                <a:p>
                  <a:pPr>
                    <a:defRPr/>
                  </a:pPr>
                  <a:r>
                    <a:rPr lang="en-US" dirty="0">
                      <a:latin typeface="+mn-lt"/>
                      <a:ea typeface="+mn-ea"/>
                      <a:cs typeface="+mn-cs"/>
                    </a:rPr>
                    <a:t>Star Trackers</a:t>
                  </a:r>
                </a:p>
              </p:txBody>
            </p:sp>
            <p:sp>
              <p:nvSpPr>
                <p:cNvPr id="36" name="TextBox 35"/>
                <p:cNvSpPr txBox="1"/>
                <p:nvPr/>
              </p:nvSpPr>
              <p:spPr>
                <a:xfrm>
                  <a:off x="4900434" y="1277532"/>
                  <a:ext cx="2364252" cy="1006857"/>
                </a:xfrm>
                <a:prstGeom prst="rect">
                  <a:avLst/>
                </a:prstGeom>
                <a:noFill/>
              </p:spPr>
              <p:txBody>
                <a:bodyPr>
                  <a:spAutoFit/>
                </a:bodyPr>
                <a:lstStyle/>
                <a:p>
                  <a:pPr>
                    <a:defRPr/>
                  </a:pPr>
                  <a:r>
                    <a:rPr lang="en-US" dirty="0">
                      <a:latin typeface="+mn-lt"/>
                      <a:ea typeface="+mn-ea"/>
                      <a:cs typeface="+mn-cs"/>
                    </a:rPr>
                    <a:t>High Gain</a:t>
                  </a:r>
                </a:p>
                <a:p>
                  <a:pPr>
                    <a:defRPr/>
                  </a:pPr>
                  <a:r>
                    <a:rPr lang="en-US" dirty="0">
                      <a:latin typeface="+mn-lt"/>
                      <a:ea typeface="+mn-ea"/>
                      <a:cs typeface="+mn-cs"/>
                    </a:rPr>
                    <a:t>Antenna</a:t>
                  </a:r>
                </a:p>
              </p:txBody>
            </p:sp>
            <p:cxnSp>
              <p:nvCxnSpPr>
                <p:cNvPr id="37" name="Straight Arrow Connector 111"/>
                <p:cNvCxnSpPr>
                  <a:cxnSpLocks noChangeShapeType="1"/>
                </p:cNvCxnSpPr>
                <p:nvPr/>
              </p:nvCxnSpPr>
              <p:spPr bwMode="auto">
                <a:xfrm rot="5400000">
                  <a:off x="5095473" y="2480758"/>
                  <a:ext cx="788241" cy="397043"/>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8" name="TextBox 37"/>
                <p:cNvSpPr txBox="1"/>
                <p:nvPr/>
              </p:nvSpPr>
              <p:spPr>
                <a:xfrm>
                  <a:off x="1843872" y="3934211"/>
                  <a:ext cx="1217698" cy="582774"/>
                </a:xfrm>
                <a:prstGeom prst="rect">
                  <a:avLst/>
                </a:prstGeom>
                <a:noFill/>
              </p:spPr>
              <p:txBody>
                <a:bodyPr>
                  <a:spAutoFit/>
                </a:bodyPr>
                <a:lstStyle/>
                <a:p>
                  <a:pPr>
                    <a:defRPr/>
                  </a:pPr>
                  <a:r>
                    <a:rPr lang="en-US" dirty="0">
                      <a:latin typeface="+mn-lt"/>
                      <a:ea typeface="+mn-ea"/>
                      <a:cs typeface="+mn-cs"/>
                    </a:rPr>
                    <a:t>RTG</a:t>
                  </a:r>
                </a:p>
              </p:txBody>
            </p:sp>
            <p:cxnSp>
              <p:nvCxnSpPr>
                <p:cNvPr id="39" name="Straight Connector 113"/>
                <p:cNvCxnSpPr>
                  <a:cxnSpLocks noChangeShapeType="1"/>
                </p:cNvCxnSpPr>
                <p:nvPr/>
              </p:nvCxnSpPr>
              <p:spPr bwMode="auto">
                <a:xfrm rot="16200000" flipV="1">
                  <a:off x="1932203" y="3651302"/>
                  <a:ext cx="639707" cy="4271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29" name="TextBox 28"/>
              <p:cNvSpPr txBox="1"/>
              <p:nvPr/>
            </p:nvSpPr>
            <p:spPr>
              <a:xfrm>
                <a:off x="76200" y="2514163"/>
                <a:ext cx="457244" cy="339711"/>
              </a:xfrm>
              <a:prstGeom prst="rect">
                <a:avLst/>
              </a:prstGeom>
              <a:noFill/>
            </p:spPr>
            <p:txBody>
              <a:bodyPr>
                <a:spAutoFit/>
              </a:bodyPr>
              <a:lstStyle/>
              <a:p>
                <a:pPr>
                  <a:defRPr/>
                </a:pPr>
                <a:r>
                  <a:rPr lang="en-US" dirty="0">
                    <a:latin typeface="+mn-lt"/>
                    <a:ea typeface="+mn-ea"/>
                    <a:cs typeface="+mn-cs"/>
                  </a:rPr>
                  <a:t>+X</a:t>
                </a:r>
              </a:p>
            </p:txBody>
          </p:sp>
          <p:sp>
            <p:nvSpPr>
              <p:cNvPr id="30" name="TextBox 29"/>
              <p:cNvSpPr txBox="1"/>
              <p:nvPr/>
            </p:nvSpPr>
            <p:spPr>
              <a:xfrm>
                <a:off x="1193908" y="2023646"/>
                <a:ext cx="558854" cy="338124"/>
              </a:xfrm>
              <a:prstGeom prst="rect">
                <a:avLst/>
              </a:prstGeom>
              <a:noFill/>
            </p:spPr>
            <p:txBody>
              <a:bodyPr>
                <a:spAutoFit/>
              </a:bodyPr>
              <a:lstStyle/>
              <a:p>
                <a:pPr>
                  <a:defRPr/>
                </a:pPr>
                <a:r>
                  <a:rPr lang="en-US" dirty="0">
                    <a:latin typeface="+mn-lt"/>
                    <a:ea typeface="+mn-ea"/>
                    <a:cs typeface="+mn-cs"/>
                  </a:rPr>
                  <a:t>+Y</a:t>
                </a:r>
              </a:p>
            </p:txBody>
          </p:sp>
          <p:sp>
            <p:nvSpPr>
              <p:cNvPr id="31" name="TextBox 30"/>
              <p:cNvSpPr txBox="1"/>
              <p:nvPr/>
            </p:nvSpPr>
            <p:spPr>
              <a:xfrm>
                <a:off x="2972079" y="3276131"/>
                <a:ext cx="482647" cy="339711"/>
              </a:xfrm>
              <a:prstGeom prst="rect">
                <a:avLst/>
              </a:prstGeom>
              <a:noFill/>
            </p:spPr>
            <p:txBody>
              <a:bodyPr>
                <a:spAutoFit/>
              </a:bodyPr>
              <a:lstStyle/>
              <a:p>
                <a:pPr>
                  <a:defRPr/>
                </a:pPr>
                <a:r>
                  <a:rPr lang="en-US" dirty="0">
                    <a:latin typeface="+mn-lt"/>
                    <a:ea typeface="+mn-ea"/>
                    <a:cs typeface="+mn-cs"/>
                  </a:rPr>
                  <a:t>+Z</a:t>
                </a:r>
              </a:p>
            </p:txBody>
          </p:sp>
        </p:grpSp>
      </p:grpSp>
    </p:spTree>
    <p:extLst>
      <p:ext uri="{BB962C8B-B14F-4D97-AF65-F5344CB8AC3E}">
        <p14:creationId xmlns:p14="http://schemas.microsoft.com/office/powerpoint/2010/main" val="374211144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dirty="0" smtClean="0">
                <a:solidFill>
                  <a:srgbClr val="000000"/>
                </a:solidFill>
              </a:rPr>
              <a:t>Distribution Examples </a:t>
            </a:r>
            <a:br>
              <a:rPr lang="en-US" dirty="0" smtClean="0">
                <a:solidFill>
                  <a:srgbClr val="000000"/>
                </a:solidFill>
              </a:rPr>
            </a:br>
            <a:r>
              <a:rPr lang="en-US" dirty="0" smtClean="0">
                <a:solidFill>
                  <a:srgbClr val="000000"/>
                </a:solidFill>
              </a:rPr>
              <a:t>at Different Distances</a:t>
            </a:r>
          </a:p>
        </p:txBody>
      </p:sp>
      <p:sp>
        <p:nvSpPr>
          <p:cNvPr id="32772" name="TextBox 4"/>
          <p:cNvSpPr txBox="1">
            <a:spLocks noChangeArrowheads="1"/>
          </p:cNvSpPr>
          <p:nvPr/>
        </p:nvSpPr>
        <p:spPr bwMode="auto">
          <a:xfrm>
            <a:off x="381000" y="4960203"/>
            <a:ext cx="1981200" cy="830997"/>
          </a:xfrm>
          <a:prstGeom prst="rect">
            <a:avLst/>
          </a:prstGeom>
          <a:noFill/>
          <a:ln w="9525">
            <a:noFill/>
            <a:miter lim="800000"/>
            <a:headEnd/>
            <a:tailEnd/>
          </a:ln>
        </p:spPr>
        <p:txBody>
          <a:bodyPr wrap="square">
            <a:prstTxWarp prst="textNoShape">
              <a:avLst/>
            </a:prstTxWarp>
            <a:spAutoFit/>
          </a:bodyPr>
          <a:lstStyle/>
          <a:p>
            <a:r>
              <a:rPr lang="en-US" b="0" dirty="0">
                <a:latin typeface="Helvetica" charset="0"/>
              </a:rPr>
              <a:t>V = </a:t>
            </a:r>
            <a:r>
              <a:rPr lang="en-US" b="0" dirty="0" smtClean="0">
                <a:latin typeface="Helvetica" charset="0"/>
              </a:rPr>
              <a:t>352 </a:t>
            </a:r>
            <a:r>
              <a:rPr lang="en-US" b="0" dirty="0">
                <a:latin typeface="Helvetica" charset="0"/>
              </a:rPr>
              <a:t>[km/</a:t>
            </a:r>
            <a:r>
              <a:rPr lang="en-US" b="0" dirty="0" err="1">
                <a:latin typeface="Helvetica" charset="0"/>
              </a:rPr>
              <a:t>s</a:t>
            </a:r>
            <a:r>
              <a:rPr lang="en-US" b="0" dirty="0">
                <a:latin typeface="Helvetica" charset="0"/>
              </a:rPr>
              <a:t>]</a:t>
            </a:r>
          </a:p>
          <a:p>
            <a:r>
              <a:rPr lang="en-US" b="0" dirty="0">
                <a:latin typeface="Helvetica" charset="0"/>
              </a:rPr>
              <a:t>N = </a:t>
            </a:r>
            <a:r>
              <a:rPr lang="en-US" b="0" dirty="0" smtClean="0">
                <a:latin typeface="Helvetica" charset="0"/>
              </a:rPr>
              <a:t>0.0093 </a:t>
            </a:r>
            <a:r>
              <a:rPr lang="en-US" b="0" dirty="0">
                <a:latin typeface="Helvetica" charset="0"/>
              </a:rPr>
              <a:t>[cm</a:t>
            </a:r>
            <a:r>
              <a:rPr lang="en-US" b="0" baseline="30000" dirty="0">
                <a:latin typeface="Helvetica" charset="0"/>
              </a:rPr>
              <a:t>3</a:t>
            </a:r>
            <a:r>
              <a:rPr lang="en-US" b="0" dirty="0">
                <a:latin typeface="Helvetica" charset="0"/>
              </a:rPr>
              <a:t>]</a:t>
            </a:r>
          </a:p>
          <a:p>
            <a:r>
              <a:rPr lang="en-US" b="0" dirty="0">
                <a:latin typeface="Helvetica" charset="0"/>
              </a:rPr>
              <a:t>T =</a:t>
            </a:r>
            <a:r>
              <a:rPr lang="en-US" b="0" dirty="0" smtClean="0">
                <a:latin typeface="Helvetica" charset="0"/>
              </a:rPr>
              <a:t> 4162 K</a:t>
            </a:r>
            <a:endParaRPr lang="en-US" b="0" dirty="0">
              <a:latin typeface="Helvetica" charset="0"/>
            </a:endParaRPr>
          </a:p>
        </p:txBody>
      </p:sp>
      <p:sp>
        <p:nvSpPr>
          <p:cNvPr id="6" name="Rectangle 5"/>
          <p:cNvSpPr/>
          <p:nvPr/>
        </p:nvSpPr>
        <p:spPr>
          <a:xfrm>
            <a:off x="927100" y="990600"/>
            <a:ext cx="1130300" cy="369888"/>
          </a:xfrm>
          <a:prstGeom prst="rect">
            <a:avLst/>
          </a:prstGeom>
          <a:solidFill>
            <a:srgbClr val="CBE9FF"/>
          </a:solidFill>
        </p:spPr>
        <p:txBody>
          <a:bodyPr wrap="none">
            <a:spAutoFit/>
          </a:bodyPr>
          <a:lstStyle/>
          <a:p>
            <a:pPr>
              <a:defRPr/>
            </a:pPr>
            <a:r>
              <a:rPr lang="en-US" sz="1800" b="0" dirty="0">
                <a:latin typeface="+mn-lt"/>
              </a:rPr>
              <a:t>11.7 [AU]</a:t>
            </a:r>
          </a:p>
        </p:txBody>
      </p:sp>
      <p:sp>
        <p:nvSpPr>
          <p:cNvPr id="32775" name="TextBox 7"/>
          <p:cNvSpPr txBox="1">
            <a:spLocks noChangeArrowheads="1"/>
          </p:cNvSpPr>
          <p:nvPr/>
        </p:nvSpPr>
        <p:spPr bwMode="auto">
          <a:xfrm>
            <a:off x="2667000" y="4953000"/>
            <a:ext cx="2209800" cy="830997"/>
          </a:xfrm>
          <a:prstGeom prst="rect">
            <a:avLst/>
          </a:prstGeom>
          <a:noFill/>
          <a:ln w="9525">
            <a:noFill/>
            <a:miter lim="800000"/>
            <a:headEnd/>
            <a:tailEnd/>
          </a:ln>
        </p:spPr>
        <p:txBody>
          <a:bodyPr wrap="square">
            <a:prstTxWarp prst="textNoShape">
              <a:avLst/>
            </a:prstTxWarp>
            <a:spAutoFit/>
          </a:bodyPr>
          <a:lstStyle/>
          <a:p>
            <a:r>
              <a:rPr lang="en-US" b="0" dirty="0">
                <a:latin typeface="Helvetica" charset="0"/>
              </a:rPr>
              <a:t>V = </a:t>
            </a:r>
            <a:r>
              <a:rPr lang="en-US" b="0" dirty="0" smtClean="0">
                <a:latin typeface="Helvetica" charset="0"/>
              </a:rPr>
              <a:t>431 </a:t>
            </a:r>
            <a:r>
              <a:rPr lang="en-US" b="0" dirty="0">
                <a:latin typeface="Helvetica" charset="0"/>
              </a:rPr>
              <a:t>[km/</a:t>
            </a:r>
            <a:r>
              <a:rPr lang="en-US" b="0" dirty="0" err="1">
                <a:latin typeface="Helvetica" charset="0"/>
              </a:rPr>
              <a:t>s</a:t>
            </a:r>
            <a:r>
              <a:rPr lang="en-US" b="0" dirty="0">
                <a:latin typeface="Helvetica" charset="0"/>
              </a:rPr>
              <a:t>]</a:t>
            </a:r>
          </a:p>
          <a:p>
            <a:r>
              <a:rPr lang="en-US" b="0" dirty="0">
                <a:latin typeface="Helvetica" charset="0"/>
              </a:rPr>
              <a:t>N = </a:t>
            </a:r>
            <a:r>
              <a:rPr lang="en-US" b="0" dirty="0" smtClean="0">
                <a:latin typeface="Helvetica" charset="0"/>
              </a:rPr>
              <a:t>0.0326 </a:t>
            </a:r>
            <a:r>
              <a:rPr lang="en-US" b="0" dirty="0">
                <a:latin typeface="Helvetica" charset="0"/>
              </a:rPr>
              <a:t>[cm</a:t>
            </a:r>
            <a:r>
              <a:rPr lang="en-US" b="0" baseline="30000" dirty="0">
                <a:latin typeface="Helvetica" charset="0"/>
              </a:rPr>
              <a:t>3</a:t>
            </a:r>
            <a:r>
              <a:rPr lang="en-US" b="0" dirty="0">
                <a:latin typeface="Helvetica" charset="0"/>
              </a:rPr>
              <a:t>]</a:t>
            </a:r>
          </a:p>
          <a:p>
            <a:r>
              <a:rPr lang="en-US" b="0" dirty="0">
                <a:latin typeface="Helvetica" charset="0"/>
              </a:rPr>
              <a:t>T =</a:t>
            </a:r>
            <a:r>
              <a:rPr lang="en-US" b="0" dirty="0" smtClean="0">
                <a:latin typeface="Helvetica" charset="0"/>
              </a:rPr>
              <a:t> 14,600 K</a:t>
            </a:r>
            <a:endParaRPr lang="en-US" b="0" dirty="0">
              <a:latin typeface="Helvetica" charset="0"/>
            </a:endParaRPr>
          </a:p>
        </p:txBody>
      </p:sp>
      <p:sp>
        <p:nvSpPr>
          <p:cNvPr id="9" name="Rectangle 8"/>
          <p:cNvSpPr/>
          <p:nvPr/>
        </p:nvSpPr>
        <p:spPr>
          <a:xfrm>
            <a:off x="2921000" y="990600"/>
            <a:ext cx="1274763" cy="369888"/>
          </a:xfrm>
          <a:prstGeom prst="rect">
            <a:avLst/>
          </a:prstGeom>
          <a:solidFill>
            <a:srgbClr val="CBE9FF"/>
          </a:solidFill>
        </p:spPr>
        <p:txBody>
          <a:bodyPr wrap="none">
            <a:spAutoFit/>
          </a:bodyPr>
          <a:lstStyle/>
          <a:p>
            <a:pPr>
              <a:defRPr/>
            </a:pPr>
            <a:r>
              <a:rPr lang="en-US" sz="1800" b="0" dirty="0">
                <a:latin typeface="+mn-lt"/>
              </a:rPr>
              <a:t>17.14 [AU]</a:t>
            </a:r>
          </a:p>
        </p:txBody>
      </p:sp>
      <p:sp>
        <p:nvSpPr>
          <p:cNvPr id="12" name="Rectangle 11"/>
          <p:cNvSpPr/>
          <p:nvPr/>
        </p:nvSpPr>
        <p:spPr>
          <a:xfrm>
            <a:off x="5151438" y="990600"/>
            <a:ext cx="1274762" cy="369888"/>
          </a:xfrm>
          <a:prstGeom prst="rect">
            <a:avLst/>
          </a:prstGeom>
          <a:solidFill>
            <a:srgbClr val="CBE9FF"/>
          </a:solidFill>
        </p:spPr>
        <p:txBody>
          <a:bodyPr wrap="none">
            <a:spAutoFit/>
          </a:bodyPr>
          <a:lstStyle/>
          <a:p>
            <a:pPr>
              <a:defRPr/>
            </a:pPr>
            <a:r>
              <a:rPr lang="en-US" sz="1800" b="0" dirty="0">
                <a:latin typeface="+mn-lt"/>
              </a:rPr>
              <a:t>23.67 [AU]</a:t>
            </a:r>
          </a:p>
        </p:txBody>
      </p:sp>
      <p:sp>
        <p:nvSpPr>
          <p:cNvPr id="14" name="Rectangle 13"/>
          <p:cNvSpPr/>
          <p:nvPr/>
        </p:nvSpPr>
        <p:spPr>
          <a:xfrm>
            <a:off x="4902200" y="4953000"/>
            <a:ext cx="2108200" cy="830997"/>
          </a:xfrm>
          <a:prstGeom prst="rect">
            <a:avLst/>
          </a:prstGeom>
        </p:spPr>
        <p:txBody>
          <a:bodyPr wrap="square">
            <a:spAutoFit/>
          </a:bodyPr>
          <a:lstStyle/>
          <a:p>
            <a:pPr>
              <a:defRPr/>
            </a:pPr>
            <a:r>
              <a:rPr lang="en-US" b="0" dirty="0">
                <a:latin typeface="+mn-lt"/>
              </a:rPr>
              <a:t>V =</a:t>
            </a:r>
            <a:r>
              <a:rPr lang="en-US" b="0" dirty="0" smtClean="0">
                <a:latin typeface="+mn-lt"/>
              </a:rPr>
              <a:t> 403 </a:t>
            </a:r>
            <a:r>
              <a:rPr lang="en-US" b="0" dirty="0">
                <a:latin typeface="+mn-lt"/>
              </a:rPr>
              <a:t>[km/</a:t>
            </a:r>
            <a:r>
              <a:rPr lang="en-US" b="0" dirty="0" err="1">
                <a:latin typeface="+mn-lt"/>
              </a:rPr>
              <a:t>s</a:t>
            </a:r>
            <a:r>
              <a:rPr lang="en-US" b="0" dirty="0">
                <a:latin typeface="+mn-lt"/>
              </a:rPr>
              <a:t>]</a:t>
            </a:r>
          </a:p>
          <a:p>
            <a:pPr>
              <a:defRPr/>
            </a:pPr>
            <a:r>
              <a:rPr lang="en-US" b="0" dirty="0">
                <a:latin typeface="+mn-lt"/>
              </a:rPr>
              <a:t>N = </a:t>
            </a:r>
            <a:r>
              <a:rPr lang="en-US" b="0" dirty="0" smtClean="0">
                <a:latin typeface="+mn-lt"/>
              </a:rPr>
              <a:t>0.0255 </a:t>
            </a:r>
            <a:r>
              <a:rPr lang="en-US" b="0" dirty="0">
                <a:latin typeface="+mn-lt"/>
              </a:rPr>
              <a:t>[cm</a:t>
            </a:r>
            <a:r>
              <a:rPr lang="en-US" b="0" baseline="30000" dirty="0">
                <a:latin typeface="+mn-lt"/>
              </a:rPr>
              <a:t>3</a:t>
            </a:r>
            <a:r>
              <a:rPr lang="en-US" b="0" dirty="0">
                <a:latin typeface="+mn-lt"/>
              </a:rPr>
              <a:t>]</a:t>
            </a:r>
          </a:p>
          <a:p>
            <a:pPr>
              <a:defRPr/>
            </a:pPr>
            <a:r>
              <a:rPr lang="en-US" b="0" dirty="0">
                <a:latin typeface="+mn-lt"/>
              </a:rPr>
              <a:t>T =</a:t>
            </a:r>
            <a:r>
              <a:rPr lang="en-US" b="0" dirty="0" smtClean="0">
                <a:latin typeface="+mn-lt"/>
              </a:rPr>
              <a:t> 5723 K</a:t>
            </a:r>
            <a:endParaRPr lang="en-US" b="0" dirty="0">
              <a:latin typeface="+mn-lt"/>
            </a:endParaRPr>
          </a:p>
        </p:txBody>
      </p:sp>
      <p:sp>
        <p:nvSpPr>
          <p:cNvPr id="16" name="TextBox 15"/>
          <p:cNvSpPr txBox="1"/>
          <p:nvPr/>
        </p:nvSpPr>
        <p:spPr>
          <a:xfrm>
            <a:off x="7010400" y="4953001"/>
            <a:ext cx="1905000" cy="830997"/>
          </a:xfrm>
          <a:prstGeom prst="rect">
            <a:avLst/>
          </a:prstGeom>
          <a:noFill/>
        </p:spPr>
        <p:txBody>
          <a:bodyPr wrap="square">
            <a:spAutoFit/>
          </a:bodyPr>
          <a:lstStyle/>
          <a:p>
            <a:pPr>
              <a:defRPr/>
            </a:pPr>
            <a:r>
              <a:rPr lang="en-US" b="0" dirty="0">
                <a:latin typeface="+mn-lt"/>
              </a:rPr>
              <a:t>V = </a:t>
            </a:r>
            <a:r>
              <a:rPr lang="en-US" b="0" dirty="0" smtClean="0">
                <a:latin typeface="+mn-lt"/>
              </a:rPr>
              <a:t>372 </a:t>
            </a:r>
            <a:r>
              <a:rPr lang="en-US" b="0" dirty="0">
                <a:latin typeface="+mn-lt"/>
              </a:rPr>
              <a:t>[km/</a:t>
            </a:r>
            <a:r>
              <a:rPr lang="en-US" b="0" dirty="0" err="1">
                <a:latin typeface="+mn-lt"/>
              </a:rPr>
              <a:t>s</a:t>
            </a:r>
            <a:r>
              <a:rPr lang="en-US" b="0" dirty="0">
                <a:latin typeface="+mn-lt"/>
              </a:rPr>
              <a:t>]</a:t>
            </a:r>
          </a:p>
          <a:p>
            <a:pPr>
              <a:defRPr/>
            </a:pPr>
            <a:r>
              <a:rPr lang="en-US" b="0" dirty="0">
                <a:latin typeface="+mn-lt"/>
              </a:rPr>
              <a:t>N = </a:t>
            </a:r>
            <a:r>
              <a:rPr lang="en-US" b="0" dirty="0" smtClean="0">
                <a:latin typeface="+mn-lt"/>
              </a:rPr>
              <a:t>0.0119 </a:t>
            </a:r>
            <a:r>
              <a:rPr lang="en-US" b="0" dirty="0">
                <a:latin typeface="+mn-lt"/>
              </a:rPr>
              <a:t>[cm</a:t>
            </a:r>
            <a:r>
              <a:rPr lang="en-US" b="0" baseline="30000" dirty="0">
                <a:latin typeface="+mn-lt"/>
              </a:rPr>
              <a:t>3</a:t>
            </a:r>
            <a:r>
              <a:rPr lang="en-US" b="0" dirty="0">
                <a:latin typeface="+mn-lt"/>
              </a:rPr>
              <a:t>]</a:t>
            </a:r>
          </a:p>
          <a:p>
            <a:pPr>
              <a:defRPr/>
            </a:pPr>
            <a:r>
              <a:rPr lang="en-US" b="0" dirty="0">
                <a:latin typeface="+mn-lt"/>
              </a:rPr>
              <a:t>T = </a:t>
            </a:r>
            <a:r>
              <a:rPr lang="en-US" b="0" dirty="0" smtClean="0">
                <a:latin typeface="+mn-lt"/>
              </a:rPr>
              <a:t>22,340 Ks</a:t>
            </a:r>
            <a:endParaRPr lang="en-US" b="0" dirty="0">
              <a:latin typeface="+mn-lt"/>
            </a:endParaRPr>
          </a:p>
        </p:txBody>
      </p:sp>
      <p:sp>
        <p:nvSpPr>
          <p:cNvPr id="17" name="Rectangle 16"/>
          <p:cNvSpPr/>
          <p:nvPr/>
        </p:nvSpPr>
        <p:spPr>
          <a:xfrm>
            <a:off x="7285038" y="990600"/>
            <a:ext cx="1274762" cy="369888"/>
          </a:xfrm>
          <a:prstGeom prst="rect">
            <a:avLst/>
          </a:prstGeom>
          <a:solidFill>
            <a:srgbClr val="CBE9FF"/>
          </a:solidFill>
        </p:spPr>
        <p:txBody>
          <a:bodyPr wrap="none">
            <a:spAutoFit/>
          </a:bodyPr>
          <a:lstStyle/>
          <a:p>
            <a:pPr>
              <a:defRPr/>
            </a:pPr>
            <a:r>
              <a:rPr lang="en-US" sz="1800" b="0" dirty="0">
                <a:latin typeface="+mn-lt"/>
              </a:rPr>
              <a:t>26.95 [AU]</a:t>
            </a:r>
          </a:p>
        </p:txBody>
      </p:sp>
      <p:sp>
        <p:nvSpPr>
          <p:cNvPr id="25" name="TextBox 24"/>
          <p:cNvSpPr txBox="1"/>
          <p:nvPr/>
        </p:nvSpPr>
        <p:spPr>
          <a:xfrm>
            <a:off x="228601" y="5791200"/>
            <a:ext cx="8534400" cy="923330"/>
          </a:xfrm>
          <a:prstGeom prst="rect">
            <a:avLst/>
          </a:prstGeom>
          <a:noFill/>
        </p:spPr>
        <p:txBody>
          <a:bodyPr wrap="square" rtlCol="0">
            <a:spAutoFit/>
          </a:bodyPr>
          <a:lstStyle/>
          <a:p>
            <a:r>
              <a:rPr lang="en-US" sz="1800" dirty="0" smtClean="0">
                <a:solidFill>
                  <a:srgbClr val="FF0000"/>
                </a:solidFill>
                <a:latin typeface="Arial"/>
                <a:cs typeface="Arial"/>
              </a:rPr>
              <a:t>Note the small local peaks are vary with the theta and phi angles. </a:t>
            </a:r>
          </a:p>
          <a:p>
            <a:r>
              <a:rPr lang="en-US" sz="1800" dirty="0" smtClean="0">
                <a:solidFill>
                  <a:srgbClr val="FF0000"/>
                </a:solidFill>
                <a:latin typeface="Arial"/>
                <a:cs typeface="Arial"/>
              </a:rPr>
              <a:t>The bumps are why we need to account for the angle variations in the instrument response.</a:t>
            </a:r>
            <a:endParaRPr lang="en-US" sz="1800" dirty="0">
              <a:solidFill>
                <a:srgbClr val="FF0000"/>
              </a:solidFill>
              <a:latin typeface="Arial"/>
              <a:cs typeface="Arial"/>
            </a:endParaRPr>
          </a:p>
        </p:txBody>
      </p:sp>
      <p:pic>
        <p:nvPicPr>
          <p:cNvPr id="27" name="Picture 26" descr="ang_spin_b_swa_0089769600_0x584_sci_1.png"/>
          <p:cNvPicPr>
            <a:picLocks noChangeAspect="1"/>
          </p:cNvPicPr>
          <p:nvPr/>
        </p:nvPicPr>
        <p:blipFill>
          <a:blip r:embed="rId2"/>
          <a:srcRect l="41939" t="7407" r="24510" b="50926"/>
          <a:stretch>
            <a:fillRect/>
          </a:stretch>
        </p:blipFill>
        <p:spPr>
          <a:xfrm>
            <a:off x="152400" y="1447800"/>
            <a:ext cx="2133600" cy="3429000"/>
          </a:xfrm>
          <a:prstGeom prst="rect">
            <a:avLst/>
          </a:prstGeom>
        </p:spPr>
      </p:pic>
      <p:pic>
        <p:nvPicPr>
          <p:cNvPr id="28" name="Picture 27" descr="ang_spin_b_swa_0140572800_0x584_sci_1.png"/>
          <p:cNvPicPr>
            <a:picLocks noChangeAspect="1"/>
          </p:cNvPicPr>
          <p:nvPr/>
        </p:nvPicPr>
        <p:blipFill>
          <a:blip r:embed="rId3"/>
          <a:srcRect l="43137" t="7407" r="22113" b="50926"/>
          <a:stretch>
            <a:fillRect/>
          </a:stretch>
        </p:blipFill>
        <p:spPr>
          <a:xfrm>
            <a:off x="2362200" y="1460500"/>
            <a:ext cx="2209800" cy="3429000"/>
          </a:xfrm>
          <a:prstGeom prst="rect">
            <a:avLst/>
          </a:prstGeom>
        </p:spPr>
      </p:pic>
      <p:pic>
        <p:nvPicPr>
          <p:cNvPr id="29" name="Picture 28" descr="ang_spin_b_swa_0204595200_0x584_sci_1.png"/>
          <p:cNvPicPr>
            <a:picLocks noChangeAspect="1"/>
          </p:cNvPicPr>
          <p:nvPr/>
        </p:nvPicPr>
        <p:blipFill>
          <a:blip r:embed="rId4"/>
          <a:srcRect l="39942" t="7716" r="24110" b="51543"/>
          <a:stretch>
            <a:fillRect/>
          </a:stretch>
        </p:blipFill>
        <p:spPr>
          <a:xfrm>
            <a:off x="4495800" y="1473200"/>
            <a:ext cx="2286000" cy="3352800"/>
          </a:xfrm>
          <a:prstGeom prst="rect">
            <a:avLst/>
          </a:prstGeom>
        </p:spPr>
      </p:pic>
      <p:pic>
        <p:nvPicPr>
          <p:cNvPr id="30" name="Picture 29" descr="ang_spin_b_swa_0237859200_0x584_sci_1.png"/>
          <p:cNvPicPr>
            <a:picLocks noChangeAspect="1"/>
          </p:cNvPicPr>
          <p:nvPr/>
        </p:nvPicPr>
        <p:blipFill>
          <a:blip r:embed="rId5"/>
          <a:srcRect l="43137" t="7922" r="24643" b="51029"/>
          <a:stretch>
            <a:fillRect/>
          </a:stretch>
        </p:blipFill>
        <p:spPr>
          <a:xfrm>
            <a:off x="6858000" y="1511300"/>
            <a:ext cx="2048933" cy="3378200"/>
          </a:xfrm>
          <a:prstGeom prst="rect">
            <a:avLst/>
          </a:prstGeom>
        </p:spPr>
      </p:pic>
      <p:sp>
        <p:nvSpPr>
          <p:cNvPr id="2" name="TextBox 1"/>
          <p:cNvSpPr txBox="1"/>
          <p:nvPr/>
        </p:nvSpPr>
        <p:spPr>
          <a:xfrm>
            <a:off x="5181600" y="3124200"/>
            <a:ext cx="1492716" cy="523220"/>
          </a:xfrm>
          <a:prstGeom prst="rect">
            <a:avLst/>
          </a:prstGeom>
          <a:noFill/>
        </p:spPr>
        <p:txBody>
          <a:bodyPr wrap="none" rtlCol="0">
            <a:spAutoFit/>
          </a:bodyPr>
          <a:lstStyle/>
          <a:p>
            <a:r>
              <a:rPr lang="en-US" sz="1400" dirty="0" smtClean="0">
                <a:solidFill>
                  <a:srgbClr val="1900FF"/>
                </a:solidFill>
              </a:rPr>
              <a:t>Hibernation </a:t>
            </a:r>
          </a:p>
          <a:p>
            <a:r>
              <a:rPr lang="en-US" sz="1400" dirty="0" smtClean="0">
                <a:solidFill>
                  <a:srgbClr val="1900FF"/>
                </a:solidFill>
              </a:rPr>
              <a:t>No Attitude Data</a:t>
            </a:r>
            <a:endParaRPr lang="en-US" sz="1400" dirty="0">
              <a:solidFill>
                <a:srgbClr val="1900FF"/>
              </a:solidFill>
            </a:endParaRPr>
          </a:p>
        </p:txBody>
      </p:sp>
      <p:sp>
        <p:nvSpPr>
          <p:cNvPr id="18" name="Slide Number Placeholder 17"/>
          <p:cNvSpPr>
            <a:spLocks noGrp="1"/>
          </p:cNvSpPr>
          <p:nvPr>
            <p:ph type="sldNum" sz="quarter" idx="4"/>
          </p:nvPr>
        </p:nvSpPr>
        <p:spPr/>
        <p:txBody>
          <a:bodyPr/>
          <a:lstStyle/>
          <a:p>
            <a:fld id="{324FAA52-499F-C242-90B1-9C9EBC8F8904}" type="slidenum">
              <a:rPr lang="en-US" smtClean="0"/>
              <a:pPr/>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4"/>
          <p:cNvSpPr>
            <a:spLocks noGrp="1"/>
          </p:cNvSpPr>
          <p:nvPr>
            <p:ph type="title"/>
          </p:nvPr>
        </p:nvSpPr>
        <p:spPr/>
        <p:txBody>
          <a:bodyPr/>
          <a:lstStyle/>
          <a:p>
            <a:r>
              <a:rPr lang="en-US" sz="2100">
                <a:latin typeface="Helvetica" charset="0"/>
                <a:ea typeface="ＭＳ Ｐゴシック" charset="0"/>
                <a:cs typeface="ＭＳ Ｐゴシック" charset="0"/>
              </a:rPr>
              <a:t>Examples of Fitting Measured </a:t>
            </a:r>
            <a:br>
              <a:rPr lang="en-US" sz="2100">
                <a:latin typeface="Helvetica" charset="0"/>
                <a:ea typeface="ＭＳ Ｐゴシック" charset="0"/>
                <a:cs typeface="ＭＳ Ｐゴシック" charset="0"/>
              </a:rPr>
            </a:br>
            <a:r>
              <a:rPr lang="en-US" sz="2100">
                <a:latin typeface="Helvetica" charset="0"/>
                <a:ea typeface="ＭＳ Ｐゴシック" charset="0"/>
                <a:cs typeface="ＭＳ Ｐゴシック" charset="0"/>
              </a:rPr>
              <a:t>Sun Angles as Coupled Set of Ellipse Equations</a:t>
            </a:r>
          </a:p>
        </p:txBody>
      </p:sp>
      <p:pic>
        <p:nvPicPr>
          <p:cNvPr id="37891" name="Picture 5" descr="ellipse_test2.png"/>
          <p:cNvPicPr>
            <a:picLocks noChangeAspect="1"/>
          </p:cNvPicPr>
          <p:nvPr/>
        </p:nvPicPr>
        <p:blipFill>
          <a:blip r:embed="rId2">
            <a:extLst>
              <a:ext uri="{28A0092B-C50C-407E-A947-70E740481C1C}">
                <a14:useLocalDpi xmlns:a14="http://schemas.microsoft.com/office/drawing/2010/main" val="0"/>
              </a:ext>
            </a:extLst>
          </a:blip>
          <a:srcRect t="6197" r="12556" b="26068"/>
          <a:stretch>
            <a:fillRect/>
          </a:stretch>
        </p:blipFill>
        <p:spPr bwMode="auto">
          <a:xfrm>
            <a:off x="76200" y="1249363"/>
            <a:ext cx="4651375"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7" descr="ellipse_test1.png"/>
          <p:cNvPicPr>
            <a:picLocks noChangeAspect="1"/>
          </p:cNvPicPr>
          <p:nvPr/>
        </p:nvPicPr>
        <p:blipFill>
          <a:blip r:embed="rId3">
            <a:extLst>
              <a:ext uri="{28A0092B-C50C-407E-A947-70E740481C1C}">
                <a14:useLocalDpi xmlns:a14="http://schemas.microsoft.com/office/drawing/2010/main" val="0"/>
              </a:ext>
            </a:extLst>
          </a:blip>
          <a:srcRect l="5254" t="5983" r="15105" b="25427"/>
          <a:stretch>
            <a:fillRect/>
          </a:stretch>
        </p:blipFill>
        <p:spPr bwMode="auto">
          <a:xfrm>
            <a:off x="4724400" y="1219200"/>
            <a:ext cx="423862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4"/>
          </p:nvPr>
        </p:nvSpPr>
        <p:spPr/>
        <p:txBody>
          <a:bodyPr/>
          <a:lstStyle/>
          <a:p>
            <a:fld id="{324FAA52-499F-C242-90B1-9C9EBC8F8904}" type="slidenum">
              <a:rPr lang="en-US" smtClean="0"/>
              <a:pPr/>
              <a:t>11</a:t>
            </a:fld>
            <a:endParaRPr lang="en-US" dirty="0"/>
          </a:p>
        </p:txBody>
      </p:sp>
    </p:spTree>
    <p:extLst>
      <p:ext uri="{BB962C8B-B14F-4D97-AF65-F5344CB8AC3E}">
        <p14:creationId xmlns:p14="http://schemas.microsoft.com/office/powerpoint/2010/main" val="1328766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762000" y="76200"/>
            <a:ext cx="7239000" cy="685800"/>
          </a:xfrm>
        </p:spPr>
        <p:txBody>
          <a:bodyPr/>
          <a:lstStyle/>
          <a:p>
            <a:r>
              <a:rPr lang="en-US">
                <a:latin typeface="Helvetica" charset="0"/>
                <a:ea typeface="ＭＳ Ｐゴシック" charset="0"/>
                <a:cs typeface="ＭＳ Ｐゴシック" charset="0"/>
              </a:rPr>
              <a:t>Distributions of Sun Angle Fit Results: </a:t>
            </a:r>
          </a:p>
        </p:txBody>
      </p:sp>
      <p:grpSp>
        <p:nvGrpSpPr>
          <p:cNvPr id="38915" name="Group 12"/>
          <p:cNvGrpSpPr>
            <a:grpSpLocks/>
          </p:cNvGrpSpPr>
          <p:nvPr/>
        </p:nvGrpSpPr>
        <p:grpSpPr bwMode="auto">
          <a:xfrm>
            <a:off x="76200" y="1066800"/>
            <a:ext cx="8305800" cy="4267200"/>
            <a:chOff x="612343" y="944880"/>
            <a:chExt cx="7160057" cy="5760720"/>
          </a:xfrm>
        </p:grpSpPr>
        <p:pic>
          <p:nvPicPr>
            <p:cNvPr id="38921" name="Picture 2" descr="test_ellipse_summar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2343" y="944880"/>
              <a:ext cx="7160057" cy="576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2" name="TextBox 3"/>
            <p:cNvSpPr txBox="1">
              <a:spLocks noChangeArrowheads="1"/>
            </p:cNvSpPr>
            <p:nvPr/>
          </p:nvSpPr>
          <p:spPr bwMode="auto">
            <a:xfrm>
              <a:off x="1323448" y="1028700"/>
              <a:ext cx="680194" cy="78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Times New Roman" charset="0"/>
                  <a:ea typeface="ＭＳ Ｐゴシック" charset="0"/>
                  <a:cs typeface="ＭＳ Ｐゴシック" charset="0"/>
                </a:defRPr>
              </a:lvl1pPr>
              <a:lvl2pPr marL="37931725" indent="-37474525" eaLnBrk="0" hangingPunct="0">
                <a:defRPr sz="1600" b="1">
                  <a:solidFill>
                    <a:schemeClr val="tx1"/>
                  </a:solidFill>
                  <a:latin typeface="Times New Roman" charset="0"/>
                  <a:ea typeface="ＭＳ Ｐゴシック" charset="0"/>
                </a:defRPr>
              </a:lvl2pPr>
              <a:lvl3pPr eaLnBrk="0" hangingPunct="0">
                <a:defRPr sz="1600" b="1">
                  <a:solidFill>
                    <a:schemeClr val="tx1"/>
                  </a:solidFill>
                  <a:latin typeface="Times New Roman" charset="0"/>
                  <a:ea typeface="ＭＳ Ｐゴシック" charset="0"/>
                </a:defRPr>
              </a:lvl3pPr>
              <a:lvl4pPr eaLnBrk="0" hangingPunct="0">
                <a:defRPr sz="1600" b="1">
                  <a:solidFill>
                    <a:schemeClr val="tx1"/>
                  </a:solidFill>
                  <a:latin typeface="Times New Roman" charset="0"/>
                  <a:ea typeface="ＭＳ Ｐゴシック" charset="0"/>
                </a:defRPr>
              </a:lvl4pPr>
              <a:lvl5pPr eaLnBrk="0" hangingPunct="0">
                <a:defRPr sz="1600" b="1">
                  <a:solidFill>
                    <a:schemeClr val="tx1"/>
                  </a:solidFill>
                  <a:latin typeface="Times New Roman" charset="0"/>
                  <a:ea typeface="ＭＳ Ｐゴシック" charset="0"/>
                </a:defRPr>
              </a:lvl5pPr>
              <a:lvl6pPr marL="457200" eaLnBrk="0" fontAlgn="base" hangingPunct="0">
                <a:spcBef>
                  <a:spcPct val="0"/>
                </a:spcBef>
                <a:spcAft>
                  <a:spcPct val="0"/>
                </a:spcAft>
                <a:defRPr sz="1600" b="1">
                  <a:solidFill>
                    <a:schemeClr val="tx1"/>
                  </a:solidFill>
                  <a:latin typeface="Times New Roman" charset="0"/>
                  <a:ea typeface="ＭＳ Ｐゴシック" charset="0"/>
                </a:defRPr>
              </a:lvl6pPr>
              <a:lvl7pPr marL="914400" eaLnBrk="0" fontAlgn="base" hangingPunct="0">
                <a:spcBef>
                  <a:spcPct val="0"/>
                </a:spcBef>
                <a:spcAft>
                  <a:spcPct val="0"/>
                </a:spcAft>
                <a:defRPr sz="1600" b="1">
                  <a:solidFill>
                    <a:schemeClr val="tx1"/>
                  </a:solidFill>
                  <a:latin typeface="Times New Roman" charset="0"/>
                  <a:ea typeface="ＭＳ Ｐゴシック" charset="0"/>
                </a:defRPr>
              </a:lvl7pPr>
              <a:lvl8pPr marL="1371600" eaLnBrk="0" fontAlgn="base" hangingPunct="0">
                <a:spcBef>
                  <a:spcPct val="0"/>
                </a:spcBef>
                <a:spcAft>
                  <a:spcPct val="0"/>
                </a:spcAft>
                <a:defRPr sz="1600" b="1">
                  <a:solidFill>
                    <a:schemeClr val="tx1"/>
                  </a:solidFill>
                  <a:latin typeface="Times New Roman" charset="0"/>
                  <a:ea typeface="ＭＳ Ｐゴシック" charset="0"/>
                </a:defRPr>
              </a:lvl8pPr>
              <a:lvl9pPr marL="1828800" eaLnBrk="0" fontAlgn="base" hangingPunct="0">
                <a:spcBef>
                  <a:spcPct val="0"/>
                </a:spcBef>
                <a:spcAft>
                  <a:spcPct val="0"/>
                </a:spcAft>
                <a:defRPr sz="1600" b="1">
                  <a:solidFill>
                    <a:schemeClr val="tx1"/>
                  </a:solidFill>
                  <a:latin typeface="Times New Roman" charset="0"/>
                  <a:ea typeface="ＭＳ Ｐゴシック" charset="0"/>
                </a:defRPr>
              </a:lvl9pPr>
            </a:lstStyle>
            <a:p>
              <a:pPr eaLnBrk="1" hangingPunct="1"/>
              <a:r>
                <a:rPr lang="en-US">
                  <a:solidFill>
                    <a:srgbClr val="FF37BB"/>
                  </a:solidFill>
                  <a:latin typeface="Arial Narrow" charset="0"/>
                  <a:cs typeface="Arial Narrow" charset="0"/>
                </a:rPr>
                <a:t>Origin </a:t>
              </a:r>
            </a:p>
            <a:p>
              <a:pPr eaLnBrk="1" hangingPunct="1"/>
              <a:r>
                <a:rPr lang="en-US">
                  <a:solidFill>
                    <a:srgbClr val="FF37BB"/>
                  </a:solidFill>
                  <a:latin typeface="Arial Narrow" charset="0"/>
                  <a:cs typeface="Arial Narrow" charset="0"/>
                </a:rPr>
                <a:t>θ  </a:t>
              </a:r>
            </a:p>
          </p:txBody>
        </p:sp>
        <p:sp>
          <p:nvSpPr>
            <p:cNvPr id="38923" name="TextBox 4"/>
            <p:cNvSpPr txBox="1">
              <a:spLocks noChangeArrowheads="1"/>
            </p:cNvSpPr>
            <p:nvPr/>
          </p:nvSpPr>
          <p:spPr bwMode="auto">
            <a:xfrm>
              <a:off x="3745102" y="1028700"/>
              <a:ext cx="680194" cy="78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Times New Roman" charset="0"/>
                  <a:ea typeface="ＭＳ Ｐゴシック" charset="0"/>
                  <a:cs typeface="ＭＳ Ｐゴシック" charset="0"/>
                </a:defRPr>
              </a:lvl1pPr>
              <a:lvl2pPr marL="37931725" indent="-37474525" eaLnBrk="0" hangingPunct="0">
                <a:defRPr sz="1600" b="1">
                  <a:solidFill>
                    <a:schemeClr val="tx1"/>
                  </a:solidFill>
                  <a:latin typeface="Times New Roman" charset="0"/>
                  <a:ea typeface="ＭＳ Ｐゴシック" charset="0"/>
                </a:defRPr>
              </a:lvl2pPr>
              <a:lvl3pPr eaLnBrk="0" hangingPunct="0">
                <a:defRPr sz="1600" b="1">
                  <a:solidFill>
                    <a:schemeClr val="tx1"/>
                  </a:solidFill>
                  <a:latin typeface="Times New Roman" charset="0"/>
                  <a:ea typeface="ＭＳ Ｐゴシック" charset="0"/>
                </a:defRPr>
              </a:lvl3pPr>
              <a:lvl4pPr eaLnBrk="0" hangingPunct="0">
                <a:defRPr sz="1600" b="1">
                  <a:solidFill>
                    <a:schemeClr val="tx1"/>
                  </a:solidFill>
                  <a:latin typeface="Times New Roman" charset="0"/>
                  <a:ea typeface="ＭＳ Ｐゴシック" charset="0"/>
                </a:defRPr>
              </a:lvl4pPr>
              <a:lvl5pPr eaLnBrk="0" hangingPunct="0">
                <a:defRPr sz="1600" b="1">
                  <a:solidFill>
                    <a:schemeClr val="tx1"/>
                  </a:solidFill>
                  <a:latin typeface="Times New Roman" charset="0"/>
                  <a:ea typeface="ＭＳ Ｐゴシック" charset="0"/>
                </a:defRPr>
              </a:lvl5pPr>
              <a:lvl6pPr marL="457200" eaLnBrk="0" fontAlgn="base" hangingPunct="0">
                <a:spcBef>
                  <a:spcPct val="0"/>
                </a:spcBef>
                <a:spcAft>
                  <a:spcPct val="0"/>
                </a:spcAft>
                <a:defRPr sz="1600" b="1">
                  <a:solidFill>
                    <a:schemeClr val="tx1"/>
                  </a:solidFill>
                  <a:latin typeface="Times New Roman" charset="0"/>
                  <a:ea typeface="ＭＳ Ｐゴシック" charset="0"/>
                </a:defRPr>
              </a:lvl6pPr>
              <a:lvl7pPr marL="914400" eaLnBrk="0" fontAlgn="base" hangingPunct="0">
                <a:spcBef>
                  <a:spcPct val="0"/>
                </a:spcBef>
                <a:spcAft>
                  <a:spcPct val="0"/>
                </a:spcAft>
                <a:defRPr sz="1600" b="1">
                  <a:solidFill>
                    <a:schemeClr val="tx1"/>
                  </a:solidFill>
                  <a:latin typeface="Times New Roman" charset="0"/>
                  <a:ea typeface="ＭＳ Ｐゴシック" charset="0"/>
                </a:defRPr>
              </a:lvl7pPr>
              <a:lvl8pPr marL="1371600" eaLnBrk="0" fontAlgn="base" hangingPunct="0">
                <a:spcBef>
                  <a:spcPct val="0"/>
                </a:spcBef>
                <a:spcAft>
                  <a:spcPct val="0"/>
                </a:spcAft>
                <a:defRPr sz="1600" b="1">
                  <a:solidFill>
                    <a:schemeClr val="tx1"/>
                  </a:solidFill>
                  <a:latin typeface="Times New Roman" charset="0"/>
                  <a:ea typeface="ＭＳ Ｐゴシック" charset="0"/>
                </a:defRPr>
              </a:lvl8pPr>
              <a:lvl9pPr marL="1828800" eaLnBrk="0" fontAlgn="base" hangingPunct="0">
                <a:spcBef>
                  <a:spcPct val="0"/>
                </a:spcBef>
                <a:spcAft>
                  <a:spcPct val="0"/>
                </a:spcAft>
                <a:defRPr sz="1600" b="1">
                  <a:solidFill>
                    <a:schemeClr val="tx1"/>
                  </a:solidFill>
                  <a:latin typeface="Times New Roman" charset="0"/>
                  <a:ea typeface="ＭＳ Ｐゴシック" charset="0"/>
                </a:defRPr>
              </a:lvl9pPr>
            </a:lstStyle>
            <a:p>
              <a:pPr eaLnBrk="1" hangingPunct="1"/>
              <a:r>
                <a:rPr lang="en-US">
                  <a:solidFill>
                    <a:srgbClr val="FF37BB"/>
                  </a:solidFill>
                  <a:latin typeface="Arial Narrow" charset="0"/>
                  <a:cs typeface="Arial Narrow" charset="0"/>
                </a:rPr>
                <a:t>Origin</a:t>
              </a:r>
            </a:p>
            <a:p>
              <a:pPr eaLnBrk="1" hangingPunct="1"/>
              <a:r>
                <a:rPr lang="en-US">
                  <a:solidFill>
                    <a:srgbClr val="FF37BB"/>
                  </a:solidFill>
                  <a:latin typeface="Arial Narrow" charset="0"/>
                  <a:cs typeface="Lucida Grande" charset="0"/>
                </a:rPr>
                <a:t>ϕ</a:t>
              </a:r>
              <a:endParaRPr lang="en-US">
                <a:solidFill>
                  <a:srgbClr val="FF37BB"/>
                </a:solidFill>
                <a:latin typeface="Arial Narrow" charset="0"/>
                <a:cs typeface="Arial Narrow" charset="0"/>
              </a:endParaRPr>
            </a:p>
          </p:txBody>
        </p:sp>
        <p:sp>
          <p:nvSpPr>
            <p:cNvPr id="38924" name="TextBox 5"/>
            <p:cNvSpPr txBox="1">
              <a:spLocks noChangeArrowheads="1"/>
            </p:cNvSpPr>
            <p:nvPr/>
          </p:nvSpPr>
          <p:spPr bwMode="auto">
            <a:xfrm>
              <a:off x="6184276" y="1028700"/>
              <a:ext cx="866844" cy="78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Times New Roman" charset="0"/>
                  <a:ea typeface="ＭＳ Ｐゴシック" charset="0"/>
                  <a:cs typeface="ＭＳ Ｐゴシック" charset="0"/>
                </a:defRPr>
              </a:lvl1pPr>
              <a:lvl2pPr marL="37931725" indent="-37474525" eaLnBrk="0" hangingPunct="0">
                <a:defRPr sz="1600" b="1">
                  <a:solidFill>
                    <a:schemeClr val="tx1"/>
                  </a:solidFill>
                  <a:latin typeface="Times New Roman" charset="0"/>
                  <a:ea typeface="ＭＳ Ｐゴシック" charset="0"/>
                </a:defRPr>
              </a:lvl2pPr>
              <a:lvl3pPr eaLnBrk="0" hangingPunct="0">
                <a:defRPr sz="1600" b="1">
                  <a:solidFill>
                    <a:schemeClr val="tx1"/>
                  </a:solidFill>
                  <a:latin typeface="Times New Roman" charset="0"/>
                  <a:ea typeface="ＭＳ Ｐゴシック" charset="0"/>
                </a:defRPr>
              </a:lvl3pPr>
              <a:lvl4pPr eaLnBrk="0" hangingPunct="0">
                <a:defRPr sz="1600" b="1">
                  <a:solidFill>
                    <a:schemeClr val="tx1"/>
                  </a:solidFill>
                  <a:latin typeface="Times New Roman" charset="0"/>
                  <a:ea typeface="ＭＳ Ｐゴシック" charset="0"/>
                </a:defRPr>
              </a:lvl4pPr>
              <a:lvl5pPr eaLnBrk="0" hangingPunct="0">
                <a:defRPr sz="1600" b="1">
                  <a:solidFill>
                    <a:schemeClr val="tx1"/>
                  </a:solidFill>
                  <a:latin typeface="Times New Roman" charset="0"/>
                  <a:ea typeface="ＭＳ Ｐゴシック" charset="0"/>
                </a:defRPr>
              </a:lvl5pPr>
              <a:lvl6pPr marL="457200" eaLnBrk="0" fontAlgn="base" hangingPunct="0">
                <a:spcBef>
                  <a:spcPct val="0"/>
                </a:spcBef>
                <a:spcAft>
                  <a:spcPct val="0"/>
                </a:spcAft>
                <a:defRPr sz="1600" b="1">
                  <a:solidFill>
                    <a:schemeClr val="tx1"/>
                  </a:solidFill>
                  <a:latin typeface="Times New Roman" charset="0"/>
                  <a:ea typeface="ＭＳ Ｐゴシック" charset="0"/>
                </a:defRPr>
              </a:lvl6pPr>
              <a:lvl7pPr marL="914400" eaLnBrk="0" fontAlgn="base" hangingPunct="0">
                <a:spcBef>
                  <a:spcPct val="0"/>
                </a:spcBef>
                <a:spcAft>
                  <a:spcPct val="0"/>
                </a:spcAft>
                <a:defRPr sz="1600" b="1">
                  <a:solidFill>
                    <a:schemeClr val="tx1"/>
                  </a:solidFill>
                  <a:latin typeface="Times New Roman" charset="0"/>
                  <a:ea typeface="ＭＳ Ｐゴシック" charset="0"/>
                </a:defRPr>
              </a:lvl7pPr>
              <a:lvl8pPr marL="1371600" eaLnBrk="0" fontAlgn="base" hangingPunct="0">
                <a:spcBef>
                  <a:spcPct val="0"/>
                </a:spcBef>
                <a:spcAft>
                  <a:spcPct val="0"/>
                </a:spcAft>
                <a:defRPr sz="1600" b="1">
                  <a:solidFill>
                    <a:schemeClr val="tx1"/>
                  </a:solidFill>
                  <a:latin typeface="Times New Roman" charset="0"/>
                  <a:ea typeface="ＭＳ Ｐゴシック" charset="0"/>
                </a:defRPr>
              </a:lvl8pPr>
              <a:lvl9pPr marL="1828800" eaLnBrk="0" fontAlgn="base" hangingPunct="0">
                <a:spcBef>
                  <a:spcPct val="0"/>
                </a:spcBef>
                <a:spcAft>
                  <a:spcPct val="0"/>
                </a:spcAft>
                <a:defRPr sz="1600" b="1">
                  <a:solidFill>
                    <a:schemeClr val="tx1"/>
                  </a:solidFill>
                  <a:latin typeface="Times New Roman" charset="0"/>
                  <a:ea typeface="ＭＳ Ｐゴシック" charset="0"/>
                </a:defRPr>
              </a:lvl9pPr>
            </a:lstStyle>
            <a:p>
              <a:pPr eaLnBrk="1" hangingPunct="1"/>
              <a:r>
                <a:rPr lang="en-US">
                  <a:solidFill>
                    <a:srgbClr val="FF37BB"/>
                  </a:solidFill>
                  <a:latin typeface="Arial Narrow" charset="0"/>
                  <a:cs typeface="Arial Narrow" charset="0"/>
                </a:rPr>
                <a:t>Rotation </a:t>
              </a:r>
            </a:p>
            <a:p>
              <a:pPr eaLnBrk="1" hangingPunct="1"/>
              <a:r>
                <a:rPr lang="en-US">
                  <a:solidFill>
                    <a:srgbClr val="FF37BB"/>
                  </a:solidFill>
                  <a:latin typeface="Arial Narrow" charset="0"/>
                  <a:cs typeface="Arial Narrow" charset="0"/>
                </a:rPr>
                <a:t>Period</a:t>
              </a:r>
            </a:p>
          </p:txBody>
        </p:sp>
        <p:sp>
          <p:nvSpPr>
            <p:cNvPr id="38925" name="TextBox 6"/>
            <p:cNvSpPr txBox="1">
              <a:spLocks noChangeArrowheads="1"/>
            </p:cNvSpPr>
            <p:nvPr/>
          </p:nvSpPr>
          <p:spPr bwMode="auto">
            <a:xfrm>
              <a:off x="1943100" y="2933700"/>
              <a:ext cx="810839" cy="1121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Times New Roman" charset="0"/>
                  <a:ea typeface="ＭＳ Ｐゴシック" charset="0"/>
                  <a:cs typeface="ＭＳ Ｐゴシック" charset="0"/>
                </a:defRPr>
              </a:lvl1pPr>
              <a:lvl2pPr marL="37931725" indent="-37474525" eaLnBrk="0" hangingPunct="0">
                <a:defRPr sz="1600" b="1">
                  <a:solidFill>
                    <a:schemeClr val="tx1"/>
                  </a:solidFill>
                  <a:latin typeface="Times New Roman" charset="0"/>
                  <a:ea typeface="ＭＳ Ｐゴシック" charset="0"/>
                </a:defRPr>
              </a:lvl2pPr>
              <a:lvl3pPr eaLnBrk="0" hangingPunct="0">
                <a:defRPr sz="1600" b="1">
                  <a:solidFill>
                    <a:schemeClr val="tx1"/>
                  </a:solidFill>
                  <a:latin typeface="Times New Roman" charset="0"/>
                  <a:ea typeface="ＭＳ Ｐゴシック" charset="0"/>
                </a:defRPr>
              </a:lvl3pPr>
              <a:lvl4pPr eaLnBrk="0" hangingPunct="0">
                <a:defRPr sz="1600" b="1">
                  <a:solidFill>
                    <a:schemeClr val="tx1"/>
                  </a:solidFill>
                  <a:latin typeface="Times New Roman" charset="0"/>
                  <a:ea typeface="ＭＳ Ｐゴシック" charset="0"/>
                </a:defRPr>
              </a:lvl4pPr>
              <a:lvl5pPr eaLnBrk="0" hangingPunct="0">
                <a:defRPr sz="1600" b="1">
                  <a:solidFill>
                    <a:schemeClr val="tx1"/>
                  </a:solidFill>
                  <a:latin typeface="Times New Roman" charset="0"/>
                  <a:ea typeface="ＭＳ Ｐゴシック" charset="0"/>
                </a:defRPr>
              </a:lvl5pPr>
              <a:lvl6pPr marL="457200" eaLnBrk="0" fontAlgn="base" hangingPunct="0">
                <a:spcBef>
                  <a:spcPct val="0"/>
                </a:spcBef>
                <a:spcAft>
                  <a:spcPct val="0"/>
                </a:spcAft>
                <a:defRPr sz="1600" b="1">
                  <a:solidFill>
                    <a:schemeClr val="tx1"/>
                  </a:solidFill>
                  <a:latin typeface="Times New Roman" charset="0"/>
                  <a:ea typeface="ＭＳ Ｐゴシック" charset="0"/>
                </a:defRPr>
              </a:lvl6pPr>
              <a:lvl7pPr marL="914400" eaLnBrk="0" fontAlgn="base" hangingPunct="0">
                <a:spcBef>
                  <a:spcPct val="0"/>
                </a:spcBef>
                <a:spcAft>
                  <a:spcPct val="0"/>
                </a:spcAft>
                <a:defRPr sz="1600" b="1">
                  <a:solidFill>
                    <a:schemeClr val="tx1"/>
                  </a:solidFill>
                  <a:latin typeface="Times New Roman" charset="0"/>
                  <a:ea typeface="ＭＳ Ｐゴシック" charset="0"/>
                </a:defRPr>
              </a:lvl7pPr>
              <a:lvl8pPr marL="1371600" eaLnBrk="0" fontAlgn="base" hangingPunct="0">
                <a:spcBef>
                  <a:spcPct val="0"/>
                </a:spcBef>
                <a:spcAft>
                  <a:spcPct val="0"/>
                </a:spcAft>
                <a:defRPr sz="1600" b="1">
                  <a:solidFill>
                    <a:schemeClr val="tx1"/>
                  </a:solidFill>
                  <a:latin typeface="Times New Roman" charset="0"/>
                  <a:ea typeface="ＭＳ Ｐゴシック" charset="0"/>
                </a:defRPr>
              </a:lvl8pPr>
              <a:lvl9pPr marL="1828800" eaLnBrk="0" fontAlgn="base" hangingPunct="0">
                <a:spcBef>
                  <a:spcPct val="0"/>
                </a:spcBef>
                <a:spcAft>
                  <a:spcPct val="0"/>
                </a:spcAft>
                <a:defRPr sz="1600" b="1">
                  <a:solidFill>
                    <a:schemeClr val="tx1"/>
                  </a:solidFill>
                  <a:latin typeface="Times New Roman" charset="0"/>
                  <a:ea typeface="ＭＳ Ｐゴシック" charset="0"/>
                </a:defRPr>
              </a:lvl9pPr>
            </a:lstStyle>
            <a:p>
              <a:pPr eaLnBrk="1" hangingPunct="1"/>
              <a:r>
                <a:rPr lang="en-US">
                  <a:solidFill>
                    <a:srgbClr val="FF37BB"/>
                  </a:solidFill>
                  <a:latin typeface="Arial Narrow" charset="0"/>
                  <a:cs typeface="Arial Narrow" charset="0"/>
                </a:rPr>
                <a:t>Ratio of </a:t>
              </a:r>
            </a:p>
            <a:p>
              <a:pPr eaLnBrk="1" hangingPunct="1"/>
              <a:r>
                <a:rPr lang="en-US">
                  <a:solidFill>
                    <a:srgbClr val="FF37BB"/>
                  </a:solidFill>
                  <a:latin typeface="Arial Narrow" charset="0"/>
                  <a:cs typeface="Arial Narrow" charset="0"/>
                </a:rPr>
                <a:t>θ to </a:t>
              </a:r>
              <a:r>
                <a:rPr lang="en-US">
                  <a:solidFill>
                    <a:srgbClr val="FF37BB"/>
                  </a:solidFill>
                  <a:latin typeface="Arial Narrow" charset="0"/>
                  <a:cs typeface="Lucida Grande" charset="0"/>
                </a:rPr>
                <a:t>ϕ</a:t>
              </a:r>
              <a:endParaRPr lang="en-US">
                <a:solidFill>
                  <a:srgbClr val="FF37BB"/>
                </a:solidFill>
                <a:latin typeface="Arial Narrow" charset="0"/>
                <a:cs typeface="Arial Narrow" charset="0"/>
              </a:endParaRPr>
            </a:p>
            <a:p>
              <a:pPr eaLnBrk="1" hangingPunct="1"/>
              <a:r>
                <a:rPr lang="en-US">
                  <a:solidFill>
                    <a:srgbClr val="FF37BB"/>
                  </a:solidFill>
                  <a:latin typeface="Arial Narrow" charset="0"/>
                  <a:cs typeface="Arial Narrow" charset="0"/>
                </a:rPr>
                <a:t>Amp. </a:t>
              </a:r>
            </a:p>
          </p:txBody>
        </p:sp>
        <p:sp>
          <p:nvSpPr>
            <p:cNvPr id="38926" name="TextBox 7"/>
            <p:cNvSpPr txBox="1">
              <a:spLocks noChangeArrowheads="1"/>
            </p:cNvSpPr>
            <p:nvPr/>
          </p:nvSpPr>
          <p:spPr bwMode="auto">
            <a:xfrm>
              <a:off x="3729443" y="2933700"/>
              <a:ext cx="605254" cy="1121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Times New Roman" charset="0"/>
                  <a:ea typeface="ＭＳ Ｐゴシック" charset="0"/>
                  <a:cs typeface="ＭＳ Ｐゴシック" charset="0"/>
                </a:defRPr>
              </a:lvl1pPr>
              <a:lvl2pPr marL="37931725" indent="-37474525" eaLnBrk="0" hangingPunct="0">
                <a:defRPr sz="1600" b="1">
                  <a:solidFill>
                    <a:schemeClr val="tx1"/>
                  </a:solidFill>
                  <a:latin typeface="Times New Roman" charset="0"/>
                  <a:ea typeface="ＭＳ Ｐゴシック" charset="0"/>
                </a:defRPr>
              </a:lvl2pPr>
              <a:lvl3pPr eaLnBrk="0" hangingPunct="0">
                <a:defRPr sz="1600" b="1">
                  <a:solidFill>
                    <a:schemeClr val="tx1"/>
                  </a:solidFill>
                  <a:latin typeface="Times New Roman" charset="0"/>
                  <a:ea typeface="ＭＳ Ｐゴシック" charset="0"/>
                </a:defRPr>
              </a:lvl3pPr>
              <a:lvl4pPr eaLnBrk="0" hangingPunct="0">
                <a:defRPr sz="1600" b="1">
                  <a:solidFill>
                    <a:schemeClr val="tx1"/>
                  </a:solidFill>
                  <a:latin typeface="Times New Roman" charset="0"/>
                  <a:ea typeface="ＭＳ Ｐゴシック" charset="0"/>
                </a:defRPr>
              </a:lvl4pPr>
              <a:lvl5pPr eaLnBrk="0" hangingPunct="0">
                <a:defRPr sz="1600" b="1">
                  <a:solidFill>
                    <a:schemeClr val="tx1"/>
                  </a:solidFill>
                  <a:latin typeface="Times New Roman" charset="0"/>
                  <a:ea typeface="ＭＳ Ｐゴシック" charset="0"/>
                </a:defRPr>
              </a:lvl5pPr>
              <a:lvl6pPr marL="457200" eaLnBrk="0" fontAlgn="base" hangingPunct="0">
                <a:spcBef>
                  <a:spcPct val="0"/>
                </a:spcBef>
                <a:spcAft>
                  <a:spcPct val="0"/>
                </a:spcAft>
                <a:defRPr sz="1600" b="1">
                  <a:solidFill>
                    <a:schemeClr val="tx1"/>
                  </a:solidFill>
                  <a:latin typeface="Times New Roman" charset="0"/>
                  <a:ea typeface="ＭＳ Ｐゴシック" charset="0"/>
                </a:defRPr>
              </a:lvl6pPr>
              <a:lvl7pPr marL="914400" eaLnBrk="0" fontAlgn="base" hangingPunct="0">
                <a:spcBef>
                  <a:spcPct val="0"/>
                </a:spcBef>
                <a:spcAft>
                  <a:spcPct val="0"/>
                </a:spcAft>
                <a:defRPr sz="1600" b="1">
                  <a:solidFill>
                    <a:schemeClr val="tx1"/>
                  </a:solidFill>
                  <a:latin typeface="Times New Roman" charset="0"/>
                  <a:ea typeface="ＭＳ Ｐゴシック" charset="0"/>
                </a:defRPr>
              </a:lvl7pPr>
              <a:lvl8pPr marL="1371600" eaLnBrk="0" fontAlgn="base" hangingPunct="0">
                <a:spcBef>
                  <a:spcPct val="0"/>
                </a:spcBef>
                <a:spcAft>
                  <a:spcPct val="0"/>
                </a:spcAft>
                <a:defRPr sz="1600" b="1">
                  <a:solidFill>
                    <a:schemeClr val="tx1"/>
                  </a:solidFill>
                  <a:latin typeface="Times New Roman" charset="0"/>
                  <a:ea typeface="ＭＳ Ｐゴシック" charset="0"/>
                </a:defRPr>
              </a:lvl8pPr>
              <a:lvl9pPr marL="1828800" eaLnBrk="0" fontAlgn="base" hangingPunct="0">
                <a:spcBef>
                  <a:spcPct val="0"/>
                </a:spcBef>
                <a:spcAft>
                  <a:spcPct val="0"/>
                </a:spcAft>
                <a:defRPr sz="1600" b="1">
                  <a:solidFill>
                    <a:schemeClr val="tx1"/>
                  </a:solidFill>
                  <a:latin typeface="Times New Roman" charset="0"/>
                  <a:ea typeface="ＭＳ Ｐゴシック" charset="0"/>
                </a:defRPr>
              </a:lvl9pPr>
            </a:lstStyle>
            <a:p>
              <a:pPr eaLnBrk="1" hangingPunct="1"/>
              <a:r>
                <a:rPr lang="en-US">
                  <a:solidFill>
                    <a:srgbClr val="FF37BB"/>
                  </a:solidFill>
                  <a:latin typeface="Arial Narrow" charset="0"/>
                  <a:cs typeface="Arial Narrow" charset="0"/>
                </a:rPr>
                <a:t>Amp.</a:t>
              </a:r>
            </a:p>
            <a:p>
              <a:pPr eaLnBrk="1" hangingPunct="1"/>
              <a:r>
                <a:rPr lang="en-US">
                  <a:solidFill>
                    <a:srgbClr val="FF37BB"/>
                  </a:solidFill>
                  <a:latin typeface="Arial Narrow" charset="0"/>
                  <a:cs typeface="Arial Narrow" charset="0"/>
                </a:rPr>
                <a:t>θ</a:t>
              </a:r>
            </a:p>
            <a:p>
              <a:pPr eaLnBrk="1" hangingPunct="1"/>
              <a:r>
                <a:rPr lang="en-US">
                  <a:solidFill>
                    <a:srgbClr val="FF37BB"/>
                  </a:solidFill>
                  <a:latin typeface="Arial Narrow" charset="0"/>
                  <a:cs typeface="Arial Narrow" charset="0"/>
                </a:rPr>
                <a:t> </a:t>
              </a:r>
            </a:p>
          </p:txBody>
        </p:sp>
        <p:sp>
          <p:nvSpPr>
            <p:cNvPr id="38927" name="TextBox 8"/>
            <p:cNvSpPr txBox="1">
              <a:spLocks noChangeArrowheads="1"/>
            </p:cNvSpPr>
            <p:nvPr/>
          </p:nvSpPr>
          <p:spPr bwMode="auto">
            <a:xfrm>
              <a:off x="6134100" y="2933700"/>
              <a:ext cx="605254" cy="1121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Times New Roman" charset="0"/>
                  <a:ea typeface="ＭＳ Ｐゴシック" charset="0"/>
                  <a:cs typeface="ＭＳ Ｐゴシック" charset="0"/>
                </a:defRPr>
              </a:lvl1pPr>
              <a:lvl2pPr marL="37931725" indent="-37474525" eaLnBrk="0" hangingPunct="0">
                <a:defRPr sz="1600" b="1">
                  <a:solidFill>
                    <a:schemeClr val="tx1"/>
                  </a:solidFill>
                  <a:latin typeface="Times New Roman" charset="0"/>
                  <a:ea typeface="ＭＳ Ｐゴシック" charset="0"/>
                </a:defRPr>
              </a:lvl2pPr>
              <a:lvl3pPr eaLnBrk="0" hangingPunct="0">
                <a:defRPr sz="1600" b="1">
                  <a:solidFill>
                    <a:schemeClr val="tx1"/>
                  </a:solidFill>
                  <a:latin typeface="Times New Roman" charset="0"/>
                  <a:ea typeface="ＭＳ Ｐゴシック" charset="0"/>
                </a:defRPr>
              </a:lvl3pPr>
              <a:lvl4pPr eaLnBrk="0" hangingPunct="0">
                <a:defRPr sz="1600" b="1">
                  <a:solidFill>
                    <a:schemeClr val="tx1"/>
                  </a:solidFill>
                  <a:latin typeface="Times New Roman" charset="0"/>
                  <a:ea typeface="ＭＳ Ｐゴシック" charset="0"/>
                </a:defRPr>
              </a:lvl4pPr>
              <a:lvl5pPr eaLnBrk="0" hangingPunct="0">
                <a:defRPr sz="1600" b="1">
                  <a:solidFill>
                    <a:schemeClr val="tx1"/>
                  </a:solidFill>
                  <a:latin typeface="Times New Roman" charset="0"/>
                  <a:ea typeface="ＭＳ Ｐゴシック" charset="0"/>
                </a:defRPr>
              </a:lvl5pPr>
              <a:lvl6pPr marL="457200" eaLnBrk="0" fontAlgn="base" hangingPunct="0">
                <a:spcBef>
                  <a:spcPct val="0"/>
                </a:spcBef>
                <a:spcAft>
                  <a:spcPct val="0"/>
                </a:spcAft>
                <a:defRPr sz="1600" b="1">
                  <a:solidFill>
                    <a:schemeClr val="tx1"/>
                  </a:solidFill>
                  <a:latin typeface="Times New Roman" charset="0"/>
                  <a:ea typeface="ＭＳ Ｐゴシック" charset="0"/>
                </a:defRPr>
              </a:lvl6pPr>
              <a:lvl7pPr marL="914400" eaLnBrk="0" fontAlgn="base" hangingPunct="0">
                <a:spcBef>
                  <a:spcPct val="0"/>
                </a:spcBef>
                <a:spcAft>
                  <a:spcPct val="0"/>
                </a:spcAft>
                <a:defRPr sz="1600" b="1">
                  <a:solidFill>
                    <a:schemeClr val="tx1"/>
                  </a:solidFill>
                  <a:latin typeface="Times New Roman" charset="0"/>
                  <a:ea typeface="ＭＳ Ｐゴシック" charset="0"/>
                </a:defRPr>
              </a:lvl7pPr>
              <a:lvl8pPr marL="1371600" eaLnBrk="0" fontAlgn="base" hangingPunct="0">
                <a:spcBef>
                  <a:spcPct val="0"/>
                </a:spcBef>
                <a:spcAft>
                  <a:spcPct val="0"/>
                </a:spcAft>
                <a:defRPr sz="1600" b="1">
                  <a:solidFill>
                    <a:schemeClr val="tx1"/>
                  </a:solidFill>
                  <a:latin typeface="Times New Roman" charset="0"/>
                  <a:ea typeface="ＭＳ Ｐゴシック" charset="0"/>
                </a:defRPr>
              </a:lvl8pPr>
              <a:lvl9pPr marL="1828800" eaLnBrk="0" fontAlgn="base" hangingPunct="0">
                <a:spcBef>
                  <a:spcPct val="0"/>
                </a:spcBef>
                <a:spcAft>
                  <a:spcPct val="0"/>
                </a:spcAft>
                <a:defRPr sz="1600" b="1">
                  <a:solidFill>
                    <a:schemeClr val="tx1"/>
                  </a:solidFill>
                  <a:latin typeface="Times New Roman" charset="0"/>
                  <a:ea typeface="ＭＳ Ｐゴシック" charset="0"/>
                </a:defRPr>
              </a:lvl9pPr>
            </a:lstStyle>
            <a:p>
              <a:pPr eaLnBrk="1" hangingPunct="1"/>
              <a:r>
                <a:rPr lang="en-US">
                  <a:solidFill>
                    <a:srgbClr val="FF37BB"/>
                  </a:solidFill>
                  <a:latin typeface="Arial Narrow" charset="0"/>
                  <a:cs typeface="Arial Narrow" charset="0"/>
                </a:rPr>
                <a:t>Amp.</a:t>
              </a:r>
            </a:p>
            <a:p>
              <a:pPr eaLnBrk="1" hangingPunct="1"/>
              <a:r>
                <a:rPr lang="en-US">
                  <a:solidFill>
                    <a:srgbClr val="FF37BB"/>
                  </a:solidFill>
                  <a:latin typeface="Arial Narrow" charset="0"/>
                  <a:cs typeface="Lucida Grande" charset="0"/>
                </a:rPr>
                <a:t>ϕ</a:t>
              </a:r>
              <a:endParaRPr lang="en-US">
                <a:solidFill>
                  <a:srgbClr val="FF37BB"/>
                </a:solidFill>
                <a:latin typeface="Arial Narrow" charset="0"/>
                <a:cs typeface="Arial Narrow" charset="0"/>
              </a:endParaRPr>
            </a:p>
            <a:p>
              <a:pPr eaLnBrk="1" hangingPunct="1"/>
              <a:r>
                <a:rPr lang="en-US">
                  <a:solidFill>
                    <a:srgbClr val="FF37BB"/>
                  </a:solidFill>
                  <a:latin typeface="Arial Narrow" charset="0"/>
                  <a:cs typeface="Arial Narrow" charset="0"/>
                </a:rPr>
                <a:t> </a:t>
              </a:r>
            </a:p>
          </p:txBody>
        </p:sp>
        <p:sp>
          <p:nvSpPr>
            <p:cNvPr id="38928" name="TextBox 9"/>
            <p:cNvSpPr txBox="1">
              <a:spLocks noChangeArrowheads="1"/>
            </p:cNvSpPr>
            <p:nvPr/>
          </p:nvSpPr>
          <p:spPr bwMode="auto">
            <a:xfrm>
              <a:off x="1320800" y="4889500"/>
              <a:ext cx="1288033" cy="45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Times New Roman" charset="0"/>
                  <a:ea typeface="ＭＳ Ｐゴシック" charset="0"/>
                  <a:cs typeface="ＭＳ Ｐゴシック" charset="0"/>
                </a:defRPr>
              </a:lvl1pPr>
              <a:lvl2pPr marL="37931725" indent="-37474525" eaLnBrk="0" hangingPunct="0">
                <a:defRPr sz="1600" b="1">
                  <a:solidFill>
                    <a:schemeClr val="tx1"/>
                  </a:solidFill>
                  <a:latin typeface="Times New Roman" charset="0"/>
                  <a:ea typeface="ＭＳ Ｐゴシック" charset="0"/>
                </a:defRPr>
              </a:lvl2pPr>
              <a:lvl3pPr eaLnBrk="0" hangingPunct="0">
                <a:defRPr sz="1600" b="1">
                  <a:solidFill>
                    <a:schemeClr val="tx1"/>
                  </a:solidFill>
                  <a:latin typeface="Times New Roman" charset="0"/>
                  <a:ea typeface="ＭＳ Ｐゴシック" charset="0"/>
                </a:defRPr>
              </a:lvl3pPr>
              <a:lvl4pPr eaLnBrk="0" hangingPunct="0">
                <a:defRPr sz="1600" b="1">
                  <a:solidFill>
                    <a:schemeClr val="tx1"/>
                  </a:solidFill>
                  <a:latin typeface="Times New Roman" charset="0"/>
                  <a:ea typeface="ＭＳ Ｐゴシック" charset="0"/>
                </a:defRPr>
              </a:lvl4pPr>
              <a:lvl5pPr eaLnBrk="0" hangingPunct="0">
                <a:defRPr sz="1600" b="1">
                  <a:solidFill>
                    <a:schemeClr val="tx1"/>
                  </a:solidFill>
                  <a:latin typeface="Times New Roman" charset="0"/>
                  <a:ea typeface="ＭＳ Ｐゴシック" charset="0"/>
                </a:defRPr>
              </a:lvl5pPr>
              <a:lvl6pPr marL="457200" eaLnBrk="0" fontAlgn="base" hangingPunct="0">
                <a:spcBef>
                  <a:spcPct val="0"/>
                </a:spcBef>
                <a:spcAft>
                  <a:spcPct val="0"/>
                </a:spcAft>
                <a:defRPr sz="1600" b="1">
                  <a:solidFill>
                    <a:schemeClr val="tx1"/>
                  </a:solidFill>
                  <a:latin typeface="Times New Roman" charset="0"/>
                  <a:ea typeface="ＭＳ Ｐゴシック" charset="0"/>
                </a:defRPr>
              </a:lvl6pPr>
              <a:lvl7pPr marL="914400" eaLnBrk="0" fontAlgn="base" hangingPunct="0">
                <a:spcBef>
                  <a:spcPct val="0"/>
                </a:spcBef>
                <a:spcAft>
                  <a:spcPct val="0"/>
                </a:spcAft>
                <a:defRPr sz="1600" b="1">
                  <a:solidFill>
                    <a:schemeClr val="tx1"/>
                  </a:solidFill>
                  <a:latin typeface="Times New Roman" charset="0"/>
                  <a:ea typeface="ＭＳ Ｐゴシック" charset="0"/>
                </a:defRPr>
              </a:lvl7pPr>
              <a:lvl8pPr marL="1371600" eaLnBrk="0" fontAlgn="base" hangingPunct="0">
                <a:spcBef>
                  <a:spcPct val="0"/>
                </a:spcBef>
                <a:spcAft>
                  <a:spcPct val="0"/>
                </a:spcAft>
                <a:defRPr sz="1600" b="1">
                  <a:solidFill>
                    <a:schemeClr val="tx1"/>
                  </a:solidFill>
                  <a:latin typeface="Times New Roman" charset="0"/>
                  <a:ea typeface="ＭＳ Ｐゴシック" charset="0"/>
                </a:defRPr>
              </a:lvl8pPr>
              <a:lvl9pPr marL="1828800" eaLnBrk="0" fontAlgn="base" hangingPunct="0">
                <a:spcBef>
                  <a:spcPct val="0"/>
                </a:spcBef>
                <a:spcAft>
                  <a:spcPct val="0"/>
                </a:spcAft>
                <a:defRPr sz="1600" b="1">
                  <a:solidFill>
                    <a:schemeClr val="tx1"/>
                  </a:solidFill>
                  <a:latin typeface="Times New Roman" charset="0"/>
                  <a:ea typeface="ＭＳ Ｐゴシック" charset="0"/>
                </a:defRPr>
              </a:lvl9pPr>
            </a:lstStyle>
            <a:p>
              <a:pPr eaLnBrk="1" hangingPunct="1"/>
              <a:r>
                <a:rPr lang="en-US">
                  <a:solidFill>
                    <a:srgbClr val="FF37BB"/>
                  </a:solidFill>
                  <a:latin typeface="Arial Narrow" charset="0"/>
                  <a:cs typeface="Arial Narrow" charset="0"/>
                </a:rPr>
                <a:t>Pearson Corr.</a:t>
              </a:r>
            </a:p>
          </p:txBody>
        </p:sp>
        <p:sp>
          <p:nvSpPr>
            <p:cNvPr id="38929" name="TextBox 10"/>
            <p:cNvSpPr txBox="1">
              <a:spLocks noChangeArrowheads="1"/>
            </p:cNvSpPr>
            <p:nvPr/>
          </p:nvSpPr>
          <p:spPr bwMode="auto">
            <a:xfrm>
              <a:off x="3737741" y="4889500"/>
              <a:ext cx="1437613" cy="45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Times New Roman" charset="0"/>
                  <a:ea typeface="ＭＳ Ｐゴシック" charset="0"/>
                  <a:cs typeface="ＭＳ Ｐゴシック" charset="0"/>
                </a:defRPr>
              </a:lvl1pPr>
              <a:lvl2pPr marL="37931725" indent="-37474525" eaLnBrk="0" hangingPunct="0">
                <a:defRPr sz="1600" b="1">
                  <a:solidFill>
                    <a:schemeClr val="tx1"/>
                  </a:solidFill>
                  <a:latin typeface="Times New Roman" charset="0"/>
                  <a:ea typeface="ＭＳ Ｐゴシック" charset="0"/>
                </a:defRPr>
              </a:lvl2pPr>
              <a:lvl3pPr eaLnBrk="0" hangingPunct="0">
                <a:defRPr sz="1600" b="1">
                  <a:solidFill>
                    <a:schemeClr val="tx1"/>
                  </a:solidFill>
                  <a:latin typeface="Times New Roman" charset="0"/>
                  <a:ea typeface="ＭＳ Ｐゴシック" charset="0"/>
                </a:defRPr>
              </a:lvl3pPr>
              <a:lvl4pPr eaLnBrk="0" hangingPunct="0">
                <a:defRPr sz="1600" b="1">
                  <a:solidFill>
                    <a:schemeClr val="tx1"/>
                  </a:solidFill>
                  <a:latin typeface="Times New Roman" charset="0"/>
                  <a:ea typeface="ＭＳ Ｐゴシック" charset="0"/>
                </a:defRPr>
              </a:lvl4pPr>
              <a:lvl5pPr eaLnBrk="0" hangingPunct="0">
                <a:defRPr sz="1600" b="1">
                  <a:solidFill>
                    <a:schemeClr val="tx1"/>
                  </a:solidFill>
                  <a:latin typeface="Times New Roman" charset="0"/>
                  <a:ea typeface="ＭＳ Ｐゴシック" charset="0"/>
                </a:defRPr>
              </a:lvl5pPr>
              <a:lvl6pPr marL="457200" eaLnBrk="0" fontAlgn="base" hangingPunct="0">
                <a:spcBef>
                  <a:spcPct val="0"/>
                </a:spcBef>
                <a:spcAft>
                  <a:spcPct val="0"/>
                </a:spcAft>
                <a:defRPr sz="1600" b="1">
                  <a:solidFill>
                    <a:schemeClr val="tx1"/>
                  </a:solidFill>
                  <a:latin typeface="Times New Roman" charset="0"/>
                  <a:ea typeface="ＭＳ Ｐゴシック" charset="0"/>
                </a:defRPr>
              </a:lvl6pPr>
              <a:lvl7pPr marL="914400" eaLnBrk="0" fontAlgn="base" hangingPunct="0">
                <a:spcBef>
                  <a:spcPct val="0"/>
                </a:spcBef>
                <a:spcAft>
                  <a:spcPct val="0"/>
                </a:spcAft>
                <a:defRPr sz="1600" b="1">
                  <a:solidFill>
                    <a:schemeClr val="tx1"/>
                  </a:solidFill>
                  <a:latin typeface="Times New Roman" charset="0"/>
                  <a:ea typeface="ＭＳ Ｐゴシック" charset="0"/>
                </a:defRPr>
              </a:lvl7pPr>
              <a:lvl8pPr marL="1371600" eaLnBrk="0" fontAlgn="base" hangingPunct="0">
                <a:spcBef>
                  <a:spcPct val="0"/>
                </a:spcBef>
                <a:spcAft>
                  <a:spcPct val="0"/>
                </a:spcAft>
                <a:defRPr sz="1600" b="1">
                  <a:solidFill>
                    <a:schemeClr val="tx1"/>
                  </a:solidFill>
                  <a:latin typeface="Times New Roman" charset="0"/>
                  <a:ea typeface="ＭＳ Ｐゴシック" charset="0"/>
                </a:defRPr>
              </a:lvl8pPr>
              <a:lvl9pPr marL="1828800" eaLnBrk="0" fontAlgn="base" hangingPunct="0">
                <a:spcBef>
                  <a:spcPct val="0"/>
                </a:spcBef>
                <a:spcAft>
                  <a:spcPct val="0"/>
                </a:spcAft>
                <a:defRPr sz="1600" b="1">
                  <a:solidFill>
                    <a:schemeClr val="tx1"/>
                  </a:solidFill>
                  <a:latin typeface="Times New Roman" charset="0"/>
                  <a:ea typeface="ＭＳ Ｐゴシック" charset="0"/>
                </a:defRPr>
              </a:lvl9pPr>
            </a:lstStyle>
            <a:p>
              <a:pPr eaLnBrk="1" hangingPunct="1"/>
              <a:r>
                <a:rPr lang="en-US">
                  <a:solidFill>
                    <a:srgbClr val="FF37BB"/>
                  </a:solidFill>
                  <a:latin typeface="Arial Narrow" charset="0"/>
                  <a:cs typeface="Arial Narrow" charset="0"/>
                </a:rPr>
                <a:t>Spearman Corr.</a:t>
              </a:r>
            </a:p>
          </p:txBody>
        </p:sp>
        <p:sp>
          <p:nvSpPr>
            <p:cNvPr id="38930" name="TextBox 11"/>
            <p:cNvSpPr txBox="1">
              <a:spLocks noChangeArrowheads="1"/>
            </p:cNvSpPr>
            <p:nvPr/>
          </p:nvSpPr>
          <p:spPr bwMode="auto">
            <a:xfrm>
              <a:off x="6198037" y="4889500"/>
              <a:ext cx="1212991" cy="45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Times New Roman" charset="0"/>
                  <a:ea typeface="ＭＳ Ｐゴシック" charset="0"/>
                  <a:cs typeface="ＭＳ Ｐゴシック" charset="0"/>
                </a:defRPr>
              </a:lvl1pPr>
              <a:lvl2pPr marL="37931725" indent="-37474525" eaLnBrk="0" hangingPunct="0">
                <a:defRPr sz="1600" b="1">
                  <a:solidFill>
                    <a:schemeClr val="tx1"/>
                  </a:solidFill>
                  <a:latin typeface="Times New Roman" charset="0"/>
                  <a:ea typeface="ＭＳ Ｐゴシック" charset="0"/>
                </a:defRPr>
              </a:lvl2pPr>
              <a:lvl3pPr eaLnBrk="0" hangingPunct="0">
                <a:defRPr sz="1600" b="1">
                  <a:solidFill>
                    <a:schemeClr val="tx1"/>
                  </a:solidFill>
                  <a:latin typeface="Times New Roman" charset="0"/>
                  <a:ea typeface="ＭＳ Ｐゴシック" charset="0"/>
                </a:defRPr>
              </a:lvl3pPr>
              <a:lvl4pPr eaLnBrk="0" hangingPunct="0">
                <a:defRPr sz="1600" b="1">
                  <a:solidFill>
                    <a:schemeClr val="tx1"/>
                  </a:solidFill>
                  <a:latin typeface="Times New Roman" charset="0"/>
                  <a:ea typeface="ＭＳ Ｐゴシック" charset="0"/>
                </a:defRPr>
              </a:lvl4pPr>
              <a:lvl5pPr eaLnBrk="0" hangingPunct="0">
                <a:defRPr sz="1600" b="1">
                  <a:solidFill>
                    <a:schemeClr val="tx1"/>
                  </a:solidFill>
                  <a:latin typeface="Times New Roman" charset="0"/>
                  <a:ea typeface="ＭＳ Ｐゴシック" charset="0"/>
                </a:defRPr>
              </a:lvl5pPr>
              <a:lvl6pPr marL="457200" eaLnBrk="0" fontAlgn="base" hangingPunct="0">
                <a:spcBef>
                  <a:spcPct val="0"/>
                </a:spcBef>
                <a:spcAft>
                  <a:spcPct val="0"/>
                </a:spcAft>
                <a:defRPr sz="1600" b="1">
                  <a:solidFill>
                    <a:schemeClr val="tx1"/>
                  </a:solidFill>
                  <a:latin typeface="Times New Roman" charset="0"/>
                  <a:ea typeface="ＭＳ Ｐゴシック" charset="0"/>
                </a:defRPr>
              </a:lvl6pPr>
              <a:lvl7pPr marL="914400" eaLnBrk="0" fontAlgn="base" hangingPunct="0">
                <a:spcBef>
                  <a:spcPct val="0"/>
                </a:spcBef>
                <a:spcAft>
                  <a:spcPct val="0"/>
                </a:spcAft>
                <a:defRPr sz="1600" b="1">
                  <a:solidFill>
                    <a:schemeClr val="tx1"/>
                  </a:solidFill>
                  <a:latin typeface="Times New Roman" charset="0"/>
                  <a:ea typeface="ＭＳ Ｐゴシック" charset="0"/>
                </a:defRPr>
              </a:lvl7pPr>
              <a:lvl8pPr marL="1371600" eaLnBrk="0" fontAlgn="base" hangingPunct="0">
                <a:spcBef>
                  <a:spcPct val="0"/>
                </a:spcBef>
                <a:spcAft>
                  <a:spcPct val="0"/>
                </a:spcAft>
                <a:defRPr sz="1600" b="1">
                  <a:solidFill>
                    <a:schemeClr val="tx1"/>
                  </a:solidFill>
                  <a:latin typeface="Times New Roman" charset="0"/>
                  <a:ea typeface="ＭＳ Ｐゴシック" charset="0"/>
                </a:defRPr>
              </a:lvl8pPr>
              <a:lvl9pPr marL="1828800" eaLnBrk="0" fontAlgn="base" hangingPunct="0">
                <a:spcBef>
                  <a:spcPct val="0"/>
                </a:spcBef>
                <a:spcAft>
                  <a:spcPct val="0"/>
                </a:spcAft>
                <a:defRPr sz="1600" b="1">
                  <a:solidFill>
                    <a:schemeClr val="tx1"/>
                  </a:solidFill>
                  <a:latin typeface="Times New Roman" charset="0"/>
                  <a:ea typeface="ＭＳ Ｐゴシック" charset="0"/>
                </a:defRPr>
              </a:lvl9pPr>
            </a:lstStyle>
            <a:p>
              <a:pPr eaLnBrk="1" hangingPunct="1"/>
              <a:r>
                <a:rPr lang="en-US">
                  <a:solidFill>
                    <a:srgbClr val="FF37BB"/>
                  </a:solidFill>
                  <a:latin typeface="Arial Narrow" charset="0"/>
                  <a:cs typeface="Arial Narrow" charset="0"/>
                </a:rPr>
                <a:t>Reduced Chi</a:t>
              </a:r>
            </a:p>
          </p:txBody>
        </p:sp>
      </p:grpSp>
      <p:sp>
        <p:nvSpPr>
          <p:cNvPr id="38916" name="Rectangle 13"/>
          <p:cNvSpPr>
            <a:spLocks noChangeArrowheads="1"/>
          </p:cNvSpPr>
          <p:nvPr/>
        </p:nvSpPr>
        <p:spPr bwMode="auto">
          <a:xfrm>
            <a:off x="381000" y="5384800"/>
            <a:ext cx="84582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0" dirty="0">
                <a:latin typeface="Arial Narrow" charset="0"/>
                <a:cs typeface="Arial Narrow" charset="0"/>
              </a:rPr>
              <a:t>Shown here are all the spinning intervals with rotation periods from 11-13 seconds and the ellipse fitting worked well.</a:t>
            </a:r>
          </a:p>
          <a:p>
            <a:pPr lvl="1">
              <a:buFont typeface="Lucida Grande" charset="0"/>
              <a:buChar char="-"/>
            </a:pPr>
            <a:r>
              <a:rPr lang="en-US" b="0" dirty="0">
                <a:latin typeface="Arial Narrow" charset="0"/>
                <a:cs typeface="Arial Narrow" charset="0"/>
              </a:rPr>
              <a:t>Reduced Chi  &lt; 0.1</a:t>
            </a:r>
          </a:p>
          <a:p>
            <a:pPr lvl="1">
              <a:buFont typeface="Lucida Grande" charset="0"/>
              <a:buChar char="-"/>
            </a:pPr>
            <a:r>
              <a:rPr lang="en-US" b="0" dirty="0">
                <a:latin typeface="Arial Narrow" charset="0"/>
                <a:cs typeface="Arial Narrow" charset="0"/>
              </a:rPr>
              <a:t>Pearson Correlation &gt;</a:t>
            </a:r>
            <a:r>
              <a:rPr lang="en-US" b="0" dirty="0" smtClean="0">
                <a:latin typeface="Arial Narrow" charset="0"/>
                <a:cs typeface="Arial Narrow" charset="0"/>
              </a:rPr>
              <a:t>0.98</a:t>
            </a:r>
            <a:endParaRPr lang="en-US" b="0" dirty="0">
              <a:latin typeface="Arial Narrow" charset="0"/>
              <a:cs typeface="Arial Narrow" charset="0"/>
            </a:endParaRPr>
          </a:p>
          <a:p>
            <a:pPr lvl="1">
              <a:buFont typeface="Lucida Grande" charset="0"/>
              <a:buChar char="-"/>
            </a:pPr>
            <a:r>
              <a:rPr lang="en-US" b="0" dirty="0">
                <a:latin typeface="Arial Narrow" charset="0"/>
                <a:cs typeface="Arial Narrow" charset="0"/>
              </a:rPr>
              <a:t>Spearman Correlation &gt;0.98</a:t>
            </a:r>
          </a:p>
        </p:txBody>
      </p:sp>
      <p:cxnSp>
        <p:nvCxnSpPr>
          <p:cNvPr id="38917" name="Straight Connector 15"/>
          <p:cNvCxnSpPr>
            <a:cxnSpLocks noChangeShapeType="1"/>
          </p:cNvCxnSpPr>
          <p:nvPr/>
        </p:nvCxnSpPr>
        <p:spPr bwMode="auto">
          <a:xfrm rot="5400000">
            <a:off x="1270001" y="1706562"/>
            <a:ext cx="1143000" cy="3175"/>
          </a:xfrm>
          <a:prstGeom prst="line">
            <a:avLst/>
          </a:prstGeom>
          <a:noFill/>
          <a:ln w="9525">
            <a:solidFill>
              <a:srgbClr val="FF37BB"/>
            </a:solidFill>
            <a:round/>
            <a:headEnd/>
            <a:tailEnd/>
          </a:ln>
          <a:extLst>
            <a:ext uri="{909E8E84-426E-40dd-AFC4-6F175D3DCCD1}">
              <a14:hiddenFill xmlns:a14="http://schemas.microsoft.com/office/drawing/2010/main">
                <a:noFill/>
              </a14:hiddenFill>
            </a:ext>
          </a:extLst>
        </p:spPr>
      </p:cxnSp>
      <p:cxnSp>
        <p:nvCxnSpPr>
          <p:cNvPr id="38918" name="Straight Connector 16"/>
          <p:cNvCxnSpPr>
            <a:cxnSpLocks noChangeShapeType="1"/>
          </p:cNvCxnSpPr>
          <p:nvPr/>
        </p:nvCxnSpPr>
        <p:spPr bwMode="auto">
          <a:xfrm rot="5400000">
            <a:off x="3949701" y="1693862"/>
            <a:ext cx="1143000" cy="3175"/>
          </a:xfrm>
          <a:prstGeom prst="line">
            <a:avLst/>
          </a:prstGeom>
          <a:noFill/>
          <a:ln w="9525">
            <a:solidFill>
              <a:srgbClr val="FF37BB"/>
            </a:solidFill>
            <a:round/>
            <a:headEnd/>
            <a:tailEnd/>
          </a:ln>
          <a:extLst>
            <a:ext uri="{909E8E84-426E-40dd-AFC4-6F175D3DCCD1}">
              <a14:hiddenFill xmlns:a14="http://schemas.microsoft.com/office/drawing/2010/main">
                <a:noFill/>
              </a14:hiddenFill>
            </a:ext>
          </a:extLst>
        </p:spPr>
      </p:cxnSp>
      <p:cxnSp>
        <p:nvCxnSpPr>
          <p:cNvPr id="38919" name="Straight Connector 17"/>
          <p:cNvCxnSpPr>
            <a:cxnSpLocks noChangeShapeType="1"/>
          </p:cNvCxnSpPr>
          <p:nvPr/>
        </p:nvCxnSpPr>
        <p:spPr bwMode="auto">
          <a:xfrm rot="5400000">
            <a:off x="7239001" y="1712912"/>
            <a:ext cx="1143000" cy="3175"/>
          </a:xfrm>
          <a:prstGeom prst="line">
            <a:avLst/>
          </a:prstGeom>
          <a:noFill/>
          <a:ln w="9525">
            <a:solidFill>
              <a:srgbClr val="FF37BB"/>
            </a:solidFill>
            <a:round/>
            <a:headEnd/>
            <a:tailEnd/>
          </a:ln>
          <a:extLst>
            <a:ext uri="{909E8E84-426E-40dd-AFC4-6F175D3DCCD1}">
              <a14:hiddenFill xmlns:a14="http://schemas.microsoft.com/office/drawing/2010/main">
                <a:noFill/>
              </a14:hiddenFill>
            </a:ext>
          </a:extLst>
        </p:spPr>
      </p:cxnSp>
      <p:cxnSp>
        <p:nvCxnSpPr>
          <p:cNvPr id="38920" name="Straight Connector 18"/>
          <p:cNvCxnSpPr>
            <a:cxnSpLocks noChangeShapeType="1"/>
          </p:cNvCxnSpPr>
          <p:nvPr/>
        </p:nvCxnSpPr>
        <p:spPr bwMode="auto">
          <a:xfrm rot="5400000">
            <a:off x="920751" y="3128962"/>
            <a:ext cx="1143000" cy="3175"/>
          </a:xfrm>
          <a:prstGeom prst="line">
            <a:avLst/>
          </a:prstGeom>
          <a:noFill/>
          <a:ln w="9525">
            <a:solidFill>
              <a:srgbClr val="FF37BB"/>
            </a:solidFill>
            <a:round/>
            <a:headEnd/>
            <a:tailEnd/>
          </a:ln>
          <a:extLst>
            <a:ext uri="{909E8E84-426E-40dd-AFC4-6F175D3DCCD1}">
              <a14:hiddenFill xmlns:a14="http://schemas.microsoft.com/office/drawing/2010/main">
                <a:noFill/>
              </a14:hiddenFill>
            </a:ext>
          </a:extLst>
        </p:spPr>
      </p:cxnSp>
      <p:sp>
        <p:nvSpPr>
          <p:cNvPr id="2" name="Slide Number Placeholder 1"/>
          <p:cNvSpPr>
            <a:spLocks noGrp="1"/>
          </p:cNvSpPr>
          <p:nvPr>
            <p:ph type="sldNum" sz="quarter" idx="4"/>
          </p:nvPr>
        </p:nvSpPr>
        <p:spPr/>
        <p:txBody>
          <a:bodyPr/>
          <a:lstStyle/>
          <a:p>
            <a:fld id="{324FAA52-499F-C242-90B1-9C9EBC8F8904}" type="slidenum">
              <a:rPr lang="en-US" smtClean="0"/>
              <a:pPr/>
              <a:t>12</a:t>
            </a:fld>
            <a:endParaRPr lang="en-US" dirty="0"/>
          </a:p>
        </p:txBody>
      </p:sp>
    </p:spTree>
    <p:extLst>
      <p:ext uri="{BB962C8B-B14F-4D97-AF65-F5344CB8AC3E}">
        <p14:creationId xmlns:p14="http://schemas.microsoft.com/office/powerpoint/2010/main" val="2706565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Horizons Trajectory</a:t>
            </a:r>
            <a:endParaRPr lang="en-US" dirty="0"/>
          </a:p>
        </p:txBody>
      </p:sp>
      <p:sp>
        <p:nvSpPr>
          <p:cNvPr id="3" name="Content Placeholder 2"/>
          <p:cNvSpPr>
            <a:spLocks noGrp="1"/>
          </p:cNvSpPr>
          <p:nvPr>
            <p:ph idx="4294967295"/>
          </p:nvPr>
        </p:nvSpPr>
        <p:spPr>
          <a:xfrm>
            <a:off x="0" y="1066800"/>
            <a:ext cx="5194300" cy="5499100"/>
          </a:xfrm>
        </p:spPr>
        <p:txBody>
          <a:bodyPr/>
          <a:lstStyle/>
          <a:p>
            <a:pPr marL="457200" lvl="1" indent="0" eaLnBrk="1" fontAlgn="t" hangingPunct="1">
              <a:buNone/>
            </a:pPr>
            <a:endParaRPr lang="en-US" sz="1800" b="0" dirty="0" smtClean="0"/>
          </a:p>
          <a:p>
            <a:pPr eaLnBrk="1" fontAlgn="t" hangingPunct="1"/>
            <a:endParaRPr lang="en-US" sz="2000" dirty="0" smtClean="0"/>
          </a:p>
          <a:p>
            <a:pPr eaLnBrk="1" fontAlgn="auto" hangingPunct="1"/>
            <a:endParaRPr lang="en-US" sz="2000" b="0" dirty="0" smtClean="0"/>
          </a:p>
          <a:p>
            <a:pPr eaLnBrk="1" fontAlgn="t" hangingPunct="1"/>
            <a:endParaRPr lang="en-US" sz="2000" b="0" dirty="0" smtClean="0"/>
          </a:p>
          <a:p>
            <a:endParaRPr lang="en-US" sz="2000" dirty="0" smtClean="0"/>
          </a:p>
          <a:p>
            <a:endParaRPr lang="en-US" sz="2000" dirty="0" smtClean="0"/>
          </a:p>
        </p:txBody>
      </p:sp>
      <p:pic>
        <p:nvPicPr>
          <p:cNvPr id="4" name="Picture 3" descr="orbit_sc_J2000_new.tiff"/>
          <p:cNvPicPr>
            <a:picLocks noChangeAspect="1"/>
          </p:cNvPicPr>
          <p:nvPr/>
        </p:nvPicPr>
        <p:blipFill>
          <a:blip r:embed="rId2"/>
          <a:srcRect t="4444" r="2824"/>
          <a:stretch>
            <a:fillRect/>
          </a:stretch>
        </p:blipFill>
        <p:spPr>
          <a:xfrm>
            <a:off x="2057400" y="1143000"/>
            <a:ext cx="4191000" cy="5467968"/>
          </a:xfrm>
          <a:prstGeom prst="rect">
            <a:avLst/>
          </a:prstGeom>
        </p:spPr>
      </p:pic>
      <p:sp>
        <p:nvSpPr>
          <p:cNvPr id="5" name="Slide Number Placeholder 4"/>
          <p:cNvSpPr>
            <a:spLocks noGrp="1"/>
          </p:cNvSpPr>
          <p:nvPr>
            <p:ph type="sldNum" sz="quarter" idx="4"/>
          </p:nvPr>
        </p:nvSpPr>
        <p:spPr/>
        <p:txBody>
          <a:bodyPr/>
          <a:lstStyle/>
          <a:p>
            <a:fld id="{324FAA52-499F-C242-90B1-9C9EBC8F8904}" type="slidenum">
              <a:rPr lang="en-US" smtClean="0"/>
              <a:pPr/>
              <a:t>2</a:t>
            </a:fld>
            <a:endParaRPr lang="en-US" dirty="0"/>
          </a:p>
        </p:txBody>
      </p:sp>
    </p:spTree>
    <p:extLst>
      <p:ext uri="{BB962C8B-B14F-4D97-AF65-F5344CB8AC3E}">
        <p14:creationId xmlns:p14="http://schemas.microsoft.com/office/powerpoint/2010/main" val="183545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Radial Component of </a:t>
            </a:r>
            <a:br>
              <a:rPr lang="en-US" dirty="0" smtClean="0"/>
            </a:br>
            <a:r>
              <a:rPr lang="en-US" dirty="0" smtClean="0"/>
              <a:t>Spacecraft Velocity </a:t>
            </a:r>
            <a:endParaRPr lang="en-US" dirty="0"/>
          </a:p>
        </p:txBody>
      </p:sp>
      <p:sp>
        <p:nvSpPr>
          <p:cNvPr id="4" name="Content Placeholder 2"/>
          <p:cNvSpPr>
            <a:spLocks noGrp="1"/>
          </p:cNvSpPr>
          <p:nvPr/>
        </p:nvSpPr>
        <p:spPr>
          <a:xfrm>
            <a:off x="228600" y="3962400"/>
            <a:ext cx="8765539" cy="1367174"/>
          </a:xfrm>
          <a:prstGeom prst="rect">
            <a:avLst/>
          </a:prstGeom>
        </p:spPr>
        <p:txBody>
          <a:bodyPr vert="horz" lIns="91440" tIns="45720" rIns="91440" bIns="45720" rtlCol="0">
            <a:normAutofit fontScale="62500" lnSpcReduction="20000"/>
          </a:bodyPr>
          <a:lstStyle>
            <a:lvl1pPr marL="457200" indent="-457200" algn="l" defTabSz="457200" rtl="0" eaLnBrk="1" latinLnBrk="0" hangingPunct="1">
              <a:spcBef>
                <a:spcPct val="20000"/>
              </a:spcBef>
              <a:buFont typeface="Arial"/>
              <a:buChar char="•"/>
              <a:defRPr sz="2800" kern="1200">
                <a:solidFill>
                  <a:schemeClr val="tx1"/>
                </a:solidFill>
                <a:latin typeface="Arial"/>
                <a:ea typeface="+mn-ea"/>
                <a:cs typeface="Arial"/>
              </a:defRPr>
            </a:lvl1pPr>
            <a:lvl2pPr marL="800100" indent="-34290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257300" indent="-3429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57350" indent="-28575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114550" indent="-28575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0" dirty="0" smtClean="0"/>
              <a:t>The speed of the spacecraft is in black.</a:t>
            </a:r>
          </a:p>
          <a:p>
            <a:r>
              <a:rPr lang="en-US" sz="2000" b="0" dirty="0" smtClean="0"/>
              <a:t>The red is the speed along the radial direction (calculation below).</a:t>
            </a:r>
          </a:p>
          <a:p>
            <a:r>
              <a:rPr lang="en-US" sz="2000" b="0" dirty="0" smtClean="0"/>
              <a:t>In blue is the spacecraft speed interpolated to SWAP measurement time.</a:t>
            </a:r>
          </a:p>
          <a:p>
            <a:r>
              <a:rPr lang="en-US" sz="2000" b="0" dirty="0"/>
              <a:t>In </a:t>
            </a:r>
            <a:r>
              <a:rPr lang="en-US" sz="2000" b="0" dirty="0" smtClean="0"/>
              <a:t>orange </a:t>
            </a:r>
            <a:r>
              <a:rPr lang="en-US" sz="2000" b="0" dirty="0"/>
              <a:t>is the spacecraft </a:t>
            </a:r>
            <a:r>
              <a:rPr lang="en-US" sz="2000" b="0" dirty="0" smtClean="0"/>
              <a:t>radial speed </a:t>
            </a:r>
            <a:r>
              <a:rPr lang="en-US" sz="2000" b="0" dirty="0"/>
              <a:t>interpolated to SWAP measurement time</a:t>
            </a:r>
            <a:r>
              <a:rPr lang="en-US" sz="2000" b="0" dirty="0" smtClean="0"/>
              <a:t>.</a:t>
            </a:r>
          </a:p>
          <a:p>
            <a:r>
              <a:rPr lang="en-US" sz="2000" b="0" dirty="0" smtClean="0">
                <a:solidFill>
                  <a:srgbClr val="FF0000"/>
                </a:solidFill>
              </a:rPr>
              <a:t>Since New Horizons is moving away from the Sun the SWAP measured energy (speed) is less than it really is. To reproduce the SWAP measurements you need to lower the ion speed by radial speed of the spacecraft.</a:t>
            </a:r>
            <a:endParaRPr lang="en-US" sz="2000" b="0" dirty="0">
              <a:solidFill>
                <a:srgbClr val="FF0000"/>
              </a:solidFill>
            </a:endParaRPr>
          </a:p>
          <a:p>
            <a:pPr lvl="1"/>
            <a:endParaRPr lang="en-US" sz="1800" dirty="0" smtClean="0"/>
          </a:p>
        </p:txBody>
      </p:sp>
      <p:pic>
        <p:nvPicPr>
          <p:cNvPr id="5" name="Picture 4" descr="vr_sc_land.png"/>
          <p:cNvPicPr>
            <a:picLocks noChangeAspect="1"/>
          </p:cNvPicPr>
          <p:nvPr/>
        </p:nvPicPr>
        <p:blipFill rotWithShape="1">
          <a:blip r:embed="rId2">
            <a:extLst>
              <a:ext uri="{28A0092B-C50C-407E-A947-70E740481C1C}">
                <a14:useLocalDpi xmlns:a14="http://schemas.microsoft.com/office/drawing/2010/main" val="0"/>
              </a:ext>
            </a:extLst>
          </a:blip>
          <a:srcRect l="4543" t="20059" r="9602" b="29722"/>
          <a:stretch/>
        </p:blipFill>
        <p:spPr>
          <a:xfrm>
            <a:off x="1269690" y="1066800"/>
            <a:ext cx="5875018" cy="2655333"/>
          </a:xfrm>
          <a:prstGeom prst="rect">
            <a:avLst/>
          </a:prstGeom>
        </p:spPr>
      </p:pic>
      <p:pic>
        <p:nvPicPr>
          <p:cNvPr id="6" name="Picture 5"/>
          <p:cNvPicPr/>
          <p:nvPr/>
        </p:nvPicPr>
        <p:blipFill>
          <a:blip r:embed="rId3"/>
          <a:stretch>
            <a:fillRect/>
          </a:stretch>
        </p:blipFill>
        <p:spPr>
          <a:xfrm>
            <a:off x="1540675" y="5276307"/>
            <a:ext cx="6488327" cy="1353093"/>
          </a:xfrm>
          <a:prstGeom prst="rect">
            <a:avLst/>
          </a:prstGeom>
        </p:spPr>
      </p:pic>
      <p:sp>
        <p:nvSpPr>
          <p:cNvPr id="7" name="Slide Number Placeholder 6"/>
          <p:cNvSpPr>
            <a:spLocks noGrp="1"/>
          </p:cNvSpPr>
          <p:nvPr>
            <p:ph type="sldNum" sz="quarter" idx="4"/>
          </p:nvPr>
        </p:nvSpPr>
        <p:spPr/>
        <p:txBody>
          <a:bodyPr/>
          <a:lstStyle/>
          <a:p>
            <a:fld id="{324FAA52-499F-C242-90B1-9C9EBC8F8904}" type="slidenum">
              <a:rPr lang="en-US" smtClean="0"/>
              <a:pPr/>
              <a:t>3</a:t>
            </a:fld>
            <a:endParaRPr lang="en-US" dirty="0"/>
          </a:p>
        </p:txBody>
      </p:sp>
    </p:spTree>
    <p:extLst>
      <p:ext uri="{BB962C8B-B14F-4D97-AF65-F5344CB8AC3E}">
        <p14:creationId xmlns:p14="http://schemas.microsoft.com/office/powerpoint/2010/main" val="3961793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Title 1"/>
          <p:cNvSpPr>
            <a:spLocks noGrp="1"/>
          </p:cNvSpPr>
          <p:nvPr>
            <p:ph type="title"/>
          </p:nvPr>
        </p:nvSpPr>
        <p:spPr/>
        <p:txBody>
          <a:bodyPr/>
          <a:lstStyle/>
          <a:p>
            <a:r>
              <a:rPr lang="en-US" smtClean="0"/>
              <a:t>Comprehensive Model</a:t>
            </a:r>
          </a:p>
        </p:txBody>
      </p:sp>
      <p:graphicFrame>
        <p:nvGraphicFramePr>
          <p:cNvPr id="30722" name="Object 2"/>
          <p:cNvGraphicFramePr>
            <a:graphicFrameLocks noChangeAspect="1"/>
          </p:cNvGraphicFramePr>
          <p:nvPr>
            <p:extLst>
              <p:ext uri="{D42A27DB-BD31-4B8C-83A1-F6EECF244321}">
                <p14:modId xmlns:p14="http://schemas.microsoft.com/office/powerpoint/2010/main" val="3466556165"/>
              </p:ext>
            </p:extLst>
          </p:nvPr>
        </p:nvGraphicFramePr>
        <p:xfrm>
          <a:off x="444500" y="1219200"/>
          <a:ext cx="8312150" cy="576263"/>
        </p:xfrm>
        <a:graphic>
          <a:graphicData uri="http://schemas.openxmlformats.org/presentationml/2006/ole">
            <mc:AlternateContent xmlns:mc="http://schemas.openxmlformats.org/markup-compatibility/2006">
              <mc:Choice xmlns:v="urn:schemas-microsoft-com:vml" Requires="v">
                <p:oleObj spid="_x0000_s30930" name="Equation" r:id="rId4" imgW="7518400" imgH="520700" progId="Equation.3">
                  <p:embed/>
                </p:oleObj>
              </mc:Choice>
              <mc:Fallback>
                <p:oleObj name="Equation" r:id="rId4" imgW="7518400" imgH="520700" progId="Equation.3">
                  <p:embed/>
                  <p:pic>
                    <p:nvPicPr>
                      <p:cNvPr id="0" name="Picture 1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0" y="1219200"/>
                        <a:ext cx="8312150" cy="576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25" name="Content Placeholder 2"/>
          <p:cNvSpPr>
            <a:spLocks noGrp="1"/>
          </p:cNvSpPr>
          <p:nvPr>
            <p:ph idx="1"/>
          </p:nvPr>
        </p:nvSpPr>
        <p:spPr>
          <a:xfrm>
            <a:off x="304800" y="5562600"/>
            <a:ext cx="8089900" cy="1143000"/>
          </a:xfrm>
        </p:spPr>
        <p:txBody>
          <a:bodyPr/>
          <a:lstStyle/>
          <a:p>
            <a:r>
              <a:rPr lang="en-US" sz="2000" b="0" dirty="0" smtClean="0">
                <a:latin typeface="Arial Italic" charset="0"/>
                <a:ea typeface="Arial Italic" charset="0"/>
                <a:cs typeface="Arial Italic" charset="0"/>
              </a:rPr>
              <a:t>The comprehensive model accounts for the transmission as a function of energy, and both angular directions, and spinning of the spacecraft. </a:t>
            </a:r>
          </a:p>
        </p:txBody>
      </p:sp>
      <p:graphicFrame>
        <p:nvGraphicFramePr>
          <p:cNvPr id="4" name="Object 3"/>
          <p:cNvGraphicFramePr>
            <a:graphicFrameLocks noChangeAspect="1"/>
          </p:cNvGraphicFramePr>
          <p:nvPr>
            <p:extLst>
              <p:ext uri="{D42A27DB-BD31-4B8C-83A1-F6EECF244321}">
                <p14:modId xmlns:p14="http://schemas.microsoft.com/office/powerpoint/2010/main" val="906028386"/>
              </p:ext>
            </p:extLst>
          </p:nvPr>
        </p:nvGraphicFramePr>
        <p:xfrm>
          <a:off x="4514850" y="3225800"/>
          <a:ext cx="114300" cy="406400"/>
        </p:xfrm>
        <a:graphic>
          <a:graphicData uri="http://schemas.openxmlformats.org/presentationml/2006/ole">
            <mc:AlternateContent xmlns:mc="http://schemas.openxmlformats.org/markup-compatibility/2006">
              <mc:Choice xmlns:v="urn:schemas-microsoft-com:vml" Requires="v">
                <p:oleObj spid="_x0000_s30931" name="Equation" r:id="rId6" imgW="114300" imgH="406400" progId="Equation.3">
                  <p:embed/>
                </p:oleObj>
              </mc:Choice>
              <mc:Fallback>
                <p:oleObj name="Equation" r:id="rId6" imgW="114300" imgH="406400" progId="Equation.3">
                  <p:embed/>
                  <p:pic>
                    <p:nvPicPr>
                      <p:cNvPr id="0" name="Picture 16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0" y="3225800"/>
                        <a:ext cx="1143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nvGraphicFramePr>
        <p:xfrm>
          <a:off x="1952625" y="1981200"/>
          <a:ext cx="4556125" cy="3505200"/>
        </p:xfrm>
        <a:graphic>
          <a:graphicData uri="http://schemas.openxmlformats.org/presentationml/2006/ole">
            <mc:AlternateContent xmlns:mc="http://schemas.openxmlformats.org/markup-compatibility/2006">
              <mc:Choice xmlns:v="urn:schemas-microsoft-com:vml" Requires="v">
                <p:oleObj spid="_x0000_s30932" name="Equation" r:id="rId8" imgW="4076700" imgH="3136900" progId="Equation.3">
                  <p:embed/>
                </p:oleObj>
              </mc:Choice>
              <mc:Fallback>
                <p:oleObj name="Equation" r:id="rId8" imgW="4076700" imgH="3136900" progId="Equation.3">
                  <p:embed/>
                  <p:pic>
                    <p:nvPicPr>
                      <p:cNvPr id="0" name="Picture 17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2625" y="1981200"/>
                        <a:ext cx="4556125" cy="350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7"/>
          <p:cNvSpPr>
            <a:spLocks noGrp="1"/>
          </p:cNvSpPr>
          <p:nvPr>
            <p:ph type="sldNum" sz="quarter" idx="4"/>
          </p:nvPr>
        </p:nvSpPr>
        <p:spPr/>
        <p:txBody>
          <a:bodyPr/>
          <a:lstStyle/>
          <a:p>
            <a:fld id="{324FAA52-499F-C242-90B1-9C9EBC8F8904}" type="slidenum">
              <a:rPr lang="en-US" smtClean="0"/>
              <a:pPr/>
              <a:t>4</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Title 1"/>
          <p:cNvSpPr>
            <a:spLocks noGrp="1"/>
          </p:cNvSpPr>
          <p:nvPr>
            <p:ph type="title"/>
          </p:nvPr>
        </p:nvSpPr>
        <p:spPr/>
        <p:txBody>
          <a:bodyPr/>
          <a:lstStyle/>
          <a:p>
            <a:r>
              <a:rPr lang="en-US" dirty="0" smtClean="0"/>
              <a:t>Effective Area</a:t>
            </a:r>
          </a:p>
        </p:txBody>
      </p:sp>
      <p:sp>
        <p:nvSpPr>
          <p:cNvPr id="30725" name="Content Placeholder 2"/>
          <p:cNvSpPr>
            <a:spLocks noGrp="1"/>
          </p:cNvSpPr>
          <p:nvPr>
            <p:ph idx="1"/>
          </p:nvPr>
        </p:nvSpPr>
        <p:spPr>
          <a:xfrm>
            <a:off x="381000" y="4191000"/>
            <a:ext cx="8089900" cy="1143000"/>
          </a:xfrm>
        </p:spPr>
        <p:txBody>
          <a:bodyPr/>
          <a:lstStyle/>
          <a:p>
            <a:r>
              <a:rPr lang="en-US" sz="2000" b="0" dirty="0" smtClean="0">
                <a:latin typeface="Arial Italic" charset="0"/>
                <a:ea typeface="Arial Italic" charset="0"/>
                <a:cs typeface="Arial Italic" charset="0"/>
              </a:rPr>
              <a:t>The overall effective area is owing to the overall geometric throughput and the efficiency of the detectors. The detector efficiency is a function of time.</a:t>
            </a:r>
          </a:p>
          <a:p>
            <a:endParaRPr lang="en-US" sz="2000" b="0" dirty="0">
              <a:latin typeface="Arial Italic" charset="0"/>
              <a:ea typeface="Arial Italic" charset="0"/>
              <a:cs typeface="Arial Italic" charset="0"/>
            </a:endParaRPr>
          </a:p>
          <a:p>
            <a:r>
              <a:rPr lang="en-US" sz="2000" b="0" dirty="0" smtClean="0">
                <a:latin typeface="Arial Italic" charset="0"/>
                <a:ea typeface="Arial Italic" charset="0"/>
                <a:cs typeface="Arial Italic" charset="0"/>
              </a:rPr>
              <a:t>The launched over all effective area was published in </a:t>
            </a:r>
            <a:r>
              <a:rPr lang="en-US" sz="2000" b="0" dirty="0" err="1" smtClean="0">
                <a:latin typeface="Arial Italic" charset="0"/>
                <a:ea typeface="Arial Italic" charset="0"/>
                <a:cs typeface="Arial Italic" charset="0"/>
              </a:rPr>
              <a:t>McComas</a:t>
            </a:r>
            <a:r>
              <a:rPr lang="en-US" sz="2000" b="0" dirty="0" smtClean="0">
                <a:latin typeface="Arial Italic" charset="0"/>
                <a:ea typeface="Arial Italic" charset="0"/>
                <a:cs typeface="Arial Italic" charset="0"/>
              </a:rPr>
              <a:t> et al., 2008. It was 0.033 cm</a:t>
            </a:r>
            <a:r>
              <a:rPr lang="en-US" sz="2000" b="0" baseline="30000" dirty="0" smtClean="0">
                <a:latin typeface="Arial Italic" charset="0"/>
                <a:ea typeface="Arial Italic" charset="0"/>
                <a:cs typeface="Arial Italic" charset="0"/>
              </a:rPr>
              <a:t>2.</a:t>
            </a:r>
          </a:p>
        </p:txBody>
      </p:sp>
      <p:graphicFrame>
        <p:nvGraphicFramePr>
          <p:cNvPr id="6" name="Object 2"/>
          <p:cNvGraphicFramePr>
            <a:graphicFrameLocks noChangeAspect="1"/>
          </p:cNvGraphicFramePr>
          <p:nvPr>
            <p:extLst>
              <p:ext uri="{D42A27DB-BD31-4B8C-83A1-F6EECF244321}">
                <p14:modId xmlns:p14="http://schemas.microsoft.com/office/powerpoint/2010/main" val="999987398"/>
              </p:ext>
            </p:extLst>
          </p:nvPr>
        </p:nvGraphicFramePr>
        <p:xfrm>
          <a:off x="1828800" y="1219200"/>
          <a:ext cx="5080000" cy="861422"/>
        </p:xfrm>
        <a:graphic>
          <a:graphicData uri="http://schemas.openxmlformats.org/presentationml/2006/ole">
            <mc:AlternateContent xmlns:mc="http://schemas.openxmlformats.org/markup-compatibility/2006">
              <mc:Choice xmlns:v="urn:schemas-microsoft-com:vml" Requires="v">
                <p:oleObj spid="_x0000_s156762" name="Equation" r:id="rId4" imgW="1422400" imgH="241300" progId="Equation.3">
                  <p:embed/>
                </p:oleObj>
              </mc:Choice>
              <mc:Fallback>
                <p:oleObj name="Equation" r:id="rId4" imgW="1422400" imgH="241300" progId="Equation.3">
                  <p:embed/>
                  <p:pic>
                    <p:nvPicPr>
                      <p:cNvPr id="0" name="Picture 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1219200"/>
                        <a:ext cx="5080000" cy="8614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2"/>
          <p:cNvGraphicFramePr>
            <a:graphicFrameLocks noChangeAspect="1"/>
          </p:cNvGraphicFramePr>
          <p:nvPr>
            <p:extLst>
              <p:ext uri="{D42A27DB-BD31-4B8C-83A1-F6EECF244321}">
                <p14:modId xmlns:p14="http://schemas.microsoft.com/office/powerpoint/2010/main" val="2061288490"/>
              </p:ext>
            </p:extLst>
          </p:nvPr>
        </p:nvGraphicFramePr>
        <p:xfrm>
          <a:off x="2133600" y="2103438"/>
          <a:ext cx="4419600" cy="1828800"/>
        </p:xfrm>
        <a:graphic>
          <a:graphicData uri="http://schemas.openxmlformats.org/presentationml/2006/ole">
            <mc:AlternateContent xmlns:mc="http://schemas.openxmlformats.org/markup-compatibility/2006">
              <mc:Choice xmlns:v="urn:schemas-microsoft-com:vml" Requires="v">
                <p:oleObj spid="_x0000_s156763" name="Equation" r:id="rId6" imgW="1841500" imgH="762000" progId="Equation.3">
                  <p:embed/>
                </p:oleObj>
              </mc:Choice>
              <mc:Fallback>
                <p:oleObj name="Equation" r:id="rId6" imgW="1841500" imgH="762000" progId="Equation.3">
                  <p:embed/>
                  <p:pic>
                    <p:nvPicPr>
                      <p:cNvPr id="0" name="Picture 6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2103438"/>
                        <a:ext cx="4419600" cy="182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7"/>
          <p:cNvSpPr>
            <a:spLocks noGrp="1"/>
          </p:cNvSpPr>
          <p:nvPr>
            <p:ph type="sldNum" sz="quarter" idx="4"/>
          </p:nvPr>
        </p:nvSpPr>
        <p:spPr/>
        <p:txBody>
          <a:bodyPr/>
          <a:lstStyle/>
          <a:p>
            <a:fld id="{324FAA52-499F-C242-90B1-9C9EBC8F8904}" type="slidenum">
              <a:rPr lang="en-US" smtClean="0"/>
              <a:pPr/>
              <a:t>5</a:t>
            </a:fld>
            <a:endParaRPr lang="en-US" dirty="0"/>
          </a:p>
        </p:txBody>
      </p:sp>
    </p:spTree>
    <p:extLst>
      <p:ext uri="{BB962C8B-B14F-4D97-AF65-F5344CB8AC3E}">
        <p14:creationId xmlns:p14="http://schemas.microsoft.com/office/powerpoint/2010/main" val="330618419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Detector Efficiency (</a:t>
            </a:r>
            <a:r>
              <a:rPr lang="en-US" dirty="0" err="1" smtClean="0"/>
              <a:t>E</a:t>
            </a:r>
            <a:r>
              <a:rPr lang="en-US" baseline="-25000" dirty="0" err="1" smtClean="0"/>
              <a:t>detector</a:t>
            </a:r>
            <a:r>
              <a:rPr lang="en-US" dirty="0"/>
              <a:t>)</a:t>
            </a:r>
            <a:r>
              <a:rPr lang="en-US" dirty="0" smtClean="0"/>
              <a:t> </a:t>
            </a:r>
            <a:r>
              <a:rPr lang="en-US" dirty="0" err="1" smtClean="0"/>
              <a:t>Vs</a:t>
            </a:r>
            <a:r>
              <a:rPr lang="en-US" dirty="0" smtClean="0"/>
              <a:t> Time</a:t>
            </a:r>
            <a:endParaRPr lang="en-US" dirty="0"/>
          </a:p>
        </p:txBody>
      </p:sp>
      <p:pic>
        <p:nvPicPr>
          <p:cNvPr id="4" name="Picture 3" descr="ER_03_summ_adp.png"/>
          <p:cNvPicPr>
            <a:picLocks noChangeAspect="1"/>
          </p:cNvPicPr>
          <p:nvPr/>
        </p:nvPicPr>
        <p:blipFill>
          <a:blip r:embed="rId2"/>
          <a:srcRect t="2339" b="6969"/>
          <a:stretch>
            <a:fillRect/>
          </a:stretch>
        </p:blipFill>
        <p:spPr>
          <a:xfrm>
            <a:off x="914400" y="901700"/>
            <a:ext cx="6324599" cy="4432300"/>
          </a:xfrm>
          <a:prstGeom prst="rect">
            <a:avLst/>
          </a:prstGeom>
        </p:spPr>
      </p:pic>
      <p:sp>
        <p:nvSpPr>
          <p:cNvPr id="3" name="Content Placeholder 2"/>
          <p:cNvSpPr>
            <a:spLocks noGrp="1"/>
          </p:cNvSpPr>
          <p:nvPr>
            <p:ph idx="1"/>
          </p:nvPr>
        </p:nvSpPr>
        <p:spPr>
          <a:xfrm>
            <a:off x="59266" y="5147733"/>
            <a:ext cx="9110134" cy="1676400"/>
          </a:xfrm>
        </p:spPr>
        <p:txBody>
          <a:bodyPr/>
          <a:lstStyle/>
          <a:p>
            <a:r>
              <a:rPr lang="en-US" sz="1300" b="0" dirty="0" smtClean="0"/>
              <a:t>Detector efficiency is the coincidence rate (</a:t>
            </a:r>
            <a:r>
              <a:rPr lang="en-US" sz="1300" b="0" dirty="0" err="1" smtClean="0"/>
              <a:t>Nc</a:t>
            </a:r>
            <a:r>
              <a:rPr lang="en-US" sz="1300" b="0" dirty="0" smtClean="0"/>
              <a:t>) squared divided by the product of the primary (</a:t>
            </a:r>
            <a:r>
              <a:rPr lang="en-US" sz="1300" b="0" dirty="0" err="1" smtClean="0"/>
              <a:t>Np</a:t>
            </a:r>
            <a:r>
              <a:rPr lang="en-US" sz="1300" b="0" dirty="0" smtClean="0"/>
              <a:t>) and secondary (Ns) rates.</a:t>
            </a:r>
          </a:p>
          <a:p>
            <a:r>
              <a:rPr lang="en-US" sz="1300" b="0" dirty="0" smtClean="0"/>
              <a:t>The top above plot shows the detector efficiency as a function of time. The black bar indicates the duty cycle of the instrument.</a:t>
            </a:r>
          </a:p>
          <a:p>
            <a:r>
              <a:rPr lang="en-US" sz="1300" b="0" dirty="0" smtClean="0"/>
              <a:t>The efficiency points shown were taken during CEM gain tests.</a:t>
            </a:r>
          </a:p>
          <a:p>
            <a:r>
              <a:rPr lang="en-US" sz="1300" b="0" dirty="0" smtClean="0"/>
              <a:t>The bottom plots show the CEM operation voltages.</a:t>
            </a:r>
          </a:p>
          <a:p>
            <a:r>
              <a:rPr lang="en-US" sz="1300" b="0" dirty="0" smtClean="0">
                <a:solidFill>
                  <a:srgbClr val="FF0000"/>
                </a:solidFill>
              </a:rPr>
              <a:t>The thick black line under the colored lines corresponds to the final lookup table values.</a:t>
            </a:r>
            <a:endParaRPr lang="en-US" sz="1300" b="0" dirty="0">
              <a:solidFill>
                <a:srgbClr val="FF0000"/>
              </a:solidFill>
            </a:endParaRPr>
          </a:p>
        </p:txBody>
      </p:sp>
      <p:sp>
        <p:nvSpPr>
          <p:cNvPr id="5" name="Slide Number Placeholder 4"/>
          <p:cNvSpPr>
            <a:spLocks noGrp="1"/>
          </p:cNvSpPr>
          <p:nvPr>
            <p:ph type="sldNum" sz="quarter" idx="4"/>
          </p:nvPr>
        </p:nvSpPr>
        <p:spPr/>
        <p:txBody>
          <a:bodyPr/>
          <a:lstStyle/>
          <a:p>
            <a:fld id="{324FAA52-499F-C242-90B1-9C9EBC8F8904}" type="slidenum">
              <a:rPr lang="en-US" smtClean="0"/>
              <a:pPr/>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5" name="Picture 7" descr="coin_energy_theta_color_norm3.png"/>
          <p:cNvPicPr>
            <a:picLocks noChangeAspect="1"/>
          </p:cNvPicPr>
          <p:nvPr/>
        </p:nvPicPr>
        <p:blipFill rotWithShape="1">
          <a:blip r:embed="rId3">
            <a:clrChange>
              <a:clrFrom>
                <a:srgbClr val="FFFFFF"/>
              </a:clrFrom>
              <a:clrTo>
                <a:srgbClr val="FFFFFF">
                  <a:alpha val="0"/>
                </a:srgbClr>
              </a:clrTo>
            </a:clrChange>
          </a:blip>
          <a:srcRect l="9401"/>
          <a:stretch/>
        </p:blipFill>
        <p:spPr bwMode="auto">
          <a:xfrm>
            <a:off x="575732" y="762000"/>
            <a:ext cx="4079889" cy="4259735"/>
          </a:xfrm>
          <a:prstGeom prst="rect">
            <a:avLst/>
          </a:prstGeom>
          <a:noFill/>
          <a:ln w="9525">
            <a:noFill/>
            <a:miter lim="800000"/>
            <a:headEnd/>
            <a:tailEnd/>
          </a:ln>
        </p:spPr>
      </p:pic>
      <p:pic>
        <p:nvPicPr>
          <p:cNvPr id="27656" name="Picture 9" descr="1000_weennie.png"/>
          <p:cNvPicPr>
            <a:picLocks noChangeAspect="1"/>
          </p:cNvPicPr>
          <p:nvPr/>
        </p:nvPicPr>
        <p:blipFill rotWithShape="1">
          <a:blip r:embed="rId4"/>
          <a:srcRect l="8115" t="33055" r="57689" b="37778"/>
          <a:stretch/>
        </p:blipFill>
        <p:spPr bwMode="auto">
          <a:xfrm>
            <a:off x="5249334" y="1302955"/>
            <a:ext cx="3512079" cy="3878645"/>
          </a:xfrm>
          <a:prstGeom prst="rect">
            <a:avLst/>
          </a:prstGeom>
          <a:noFill/>
          <a:ln w="9525">
            <a:noFill/>
            <a:miter lim="800000"/>
            <a:headEnd/>
            <a:tailEnd/>
          </a:ln>
        </p:spPr>
      </p:pic>
      <p:sp>
        <p:nvSpPr>
          <p:cNvPr id="27651" name="Title 1"/>
          <p:cNvSpPr>
            <a:spLocks noGrp="1"/>
          </p:cNvSpPr>
          <p:nvPr>
            <p:ph type="title"/>
          </p:nvPr>
        </p:nvSpPr>
        <p:spPr/>
        <p:txBody>
          <a:bodyPr/>
          <a:lstStyle/>
          <a:p>
            <a:r>
              <a:rPr lang="en-US" dirty="0" smtClean="0"/>
              <a:t>Speed-</a:t>
            </a:r>
            <a:r>
              <a:rPr lang="en-US" dirty="0" err="1"/>
              <a:t>θ</a:t>
            </a:r>
            <a:r>
              <a:rPr lang="en-US" dirty="0"/>
              <a:t> Response </a:t>
            </a:r>
            <a:br>
              <a:rPr lang="en-US" dirty="0"/>
            </a:br>
            <a:r>
              <a:rPr lang="en-US" dirty="0" smtClean="0"/>
              <a:t>In the lab we measured                  </a:t>
            </a:r>
          </a:p>
        </p:txBody>
      </p:sp>
      <p:sp>
        <p:nvSpPr>
          <p:cNvPr id="27652" name="Content Placeholder 10"/>
          <p:cNvSpPr>
            <a:spLocks noGrp="1"/>
          </p:cNvSpPr>
          <p:nvPr>
            <p:ph idx="1"/>
          </p:nvPr>
        </p:nvSpPr>
        <p:spPr>
          <a:xfrm>
            <a:off x="457200" y="4724400"/>
            <a:ext cx="7772400" cy="990600"/>
          </a:xfrm>
        </p:spPr>
        <p:txBody>
          <a:bodyPr/>
          <a:lstStyle/>
          <a:p>
            <a:r>
              <a:rPr lang="en-US" sz="1400" b="0" dirty="0" smtClean="0"/>
              <a:t>In the lab we had a beam energy of 1000eV and we varied the instrument energy step (also called analyzer energy). </a:t>
            </a:r>
            <a:r>
              <a:rPr lang="en-US" sz="1400" b="0" dirty="0"/>
              <a:t>H</a:t>
            </a:r>
            <a:r>
              <a:rPr lang="en-US" sz="1400" b="0" dirty="0" smtClean="0"/>
              <a:t>ere the ratio of the beam energy </a:t>
            </a:r>
            <a:r>
              <a:rPr lang="en-US" sz="1400" b="0" dirty="0"/>
              <a:t>(</a:t>
            </a:r>
            <a:r>
              <a:rPr lang="en-US" sz="1400" b="0" dirty="0" smtClean="0"/>
              <a:t>ambient energy  E) to the energy step value (also called analyzer energy k*</a:t>
            </a:r>
            <a:r>
              <a:rPr lang="en-US" sz="1400" b="0" dirty="0" err="1" smtClean="0"/>
              <a:t>Voltage_ESA</a:t>
            </a:r>
            <a:r>
              <a:rPr lang="en-US" sz="1400" b="0" dirty="0" smtClean="0"/>
              <a:t>). Here E is 1000V, and the test was run by </a:t>
            </a:r>
            <a:r>
              <a:rPr lang="en-US" sz="1400" b="0" dirty="0" err="1" smtClean="0"/>
              <a:t>varing</a:t>
            </a:r>
            <a:r>
              <a:rPr lang="en-US" sz="1400" b="0" dirty="0" smtClean="0"/>
              <a:t> </a:t>
            </a:r>
            <a:r>
              <a:rPr lang="en-US" sz="1400" b="0" dirty="0" err="1" smtClean="0"/>
              <a:t>Es</a:t>
            </a:r>
            <a:r>
              <a:rPr lang="en-US" sz="1400" b="0" dirty="0" smtClean="0"/>
              <a:t> that is </a:t>
            </a:r>
            <a:r>
              <a:rPr lang="en-US" sz="1400" b="0" dirty="0" err="1" smtClean="0"/>
              <a:t>varing</a:t>
            </a:r>
            <a:r>
              <a:rPr lang="en-US" sz="1400" b="0" dirty="0" smtClean="0"/>
              <a:t> the ESA voltage. </a:t>
            </a:r>
          </a:p>
          <a:p>
            <a:r>
              <a:rPr lang="en-US" sz="1400" b="0" dirty="0" smtClean="0"/>
              <a:t>We use the simulated response curves scaled to match the lab calibration at 1000 </a:t>
            </a:r>
            <a:r>
              <a:rPr lang="en-US" sz="1400" b="0" dirty="0" err="1" smtClean="0"/>
              <a:t>eV</a:t>
            </a:r>
            <a:r>
              <a:rPr lang="en-US" sz="1400" b="0" dirty="0" smtClean="0"/>
              <a:t> to </a:t>
            </a:r>
            <a:r>
              <a:rPr lang="en-US" sz="1400" b="0" dirty="0" err="1" smtClean="0"/>
              <a:t>charcterize</a:t>
            </a:r>
            <a:r>
              <a:rPr lang="en-US" sz="1400" b="0" dirty="0" smtClean="0"/>
              <a:t> the speed- </a:t>
            </a:r>
            <a:r>
              <a:rPr lang="en-US" sz="1400" b="0" dirty="0" err="1" smtClean="0"/>
              <a:t>θ</a:t>
            </a:r>
            <a:r>
              <a:rPr lang="en-US" sz="1400" b="0" dirty="0" smtClean="0"/>
              <a:t> response (w(</a:t>
            </a:r>
            <a:r>
              <a:rPr lang="en-US" sz="1400" b="0" dirty="0" err="1" smtClean="0"/>
              <a:t>v,θ</a:t>
            </a:r>
            <a:r>
              <a:rPr lang="en-US" sz="1400" b="0" dirty="0" smtClean="0"/>
              <a:t>)).</a:t>
            </a:r>
          </a:p>
        </p:txBody>
      </p:sp>
      <p:sp>
        <p:nvSpPr>
          <p:cNvPr id="27653" name="TextBox 122"/>
          <p:cNvSpPr txBox="1">
            <a:spLocks noChangeArrowheads="1"/>
          </p:cNvSpPr>
          <p:nvPr/>
        </p:nvSpPr>
        <p:spPr bwMode="auto">
          <a:xfrm>
            <a:off x="1447800" y="1066800"/>
            <a:ext cx="1828800" cy="338138"/>
          </a:xfrm>
          <a:prstGeom prst="rect">
            <a:avLst/>
          </a:prstGeom>
          <a:solidFill>
            <a:srgbClr val="C5E3FF"/>
          </a:solidFill>
          <a:ln w="9525">
            <a:noFill/>
            <a:miter lim="800000"/>
            <a:headEnd/>
            <a:tailEnd/>
          </a:ln>
        </p:spPr>
        <p:txBody>
          <a:bodyPr>
            <a:prstTxWarp prst="textNoShape">
              <a:avLst/>
            </a:prstTxWarp>
            <a:spAutoFit/>
          </a:bodyPr>
          <a:lstStyle/>
          <a:p>
            <a:pPr algn="ctr" eaLnBrk="0" hangingPunct="0"/>
            <a:r>
              <a:rPr lang="en-US" i="1" dirty="0"/>
              <a:t>Lab Calibration </a:t>
            </a:r>
          </a:p>
        </p:txBody>
      </p:sp>
      <p:sp>
        <p:nvSpPr>
          <p:cNvPr id="27654" name="TextBox 122"/>
          <p:cNvSpPr txBox="1">
            <a:spLocks noChangeArrowheads="1"/>
          </p:cNvSpPr>
          <p:nvPr/>
        </p:nvSpPr>
        <p:spPr bwMode="auto">
          <a:xfrm>
            <a:off x="6019800" y="1066800"/>
            <a:ext cx="2055813" cy="381000"/>
          </a:xfrm>
          <a:prstGeom prst="rect">
            <a:avLst/>
          </a:prstGeom>
          <a:solidFill>
            <a:srgbClr val="C5E3FF"/>
          </a:solidFill>
          <a:ln w="9525">
            <a:noFill/>
            <a:miter lim="800000"/>
            <a:headEnd/>
            <a:tailEnd/>
          </a:ln>
        </p:spPr>
        <p:txBody>
          <a:bodyPr>
            <a:prstTxWarp prst="textNoShape">
              <a:avLst/>
            </a:prstTxWarp>
            <a:spAutoFit/>
          </a:bodyPr>
          <a:lstStyle/>
          <a:p>
            <a:pPr algn="ctr" eaLnBrk="0" hangingPunct="0"/>
            <a:r>
              <a:rPr lang="en-US" i="1"/>
              <a:t>Scaled Simulation</a:t>
            </a:r>
          </a:p>
        </p:txBody>
      </p:sp>
      <p:graphicFrame>
        <p:nvGraphicFramePr>
          <p:cNvPr id="2" name="Object 1"/>
          <p:cNvGraphicFramePr>
            <a:graphicFrameLocks noChangeAspect="1"/>
          </p:cNvGraphicFramePr>
          <p:nvPr>
            <p:extLst>
              <p:ext uri="{D42A27DB-BD31-4B8C-83A1-F6EECF244321}">
                <p14:modId xmlns:p14="http://schemas.microsoft.com/office/powerpoint/2010/main" val="3355615594"/>
              </p:ext>
            </p:extLst>
          </p:nvPr>
        </p:nvGraphicFramePr>
        <p:xfrm>
          <a:off x="5638800" y="457200"/>
          <a:ext cx="1670050" cy="457200"/>
        </p:xfrm>
        <a:graphic>
          <a:graphicData uri="http://schemas.openxmlformats.org/presentationml/2006/ole">
            <mc:AlternateContent xmlns:mc="http://schemas.openxmlformats.org/markup-compatibility/2006">
              <mc:Choice xmlns:v="urn:schemas-microsoft-com:vml" Requires="v">
                <p:oleObj spid="_x0000_s157776" name="Equation" r:id="rId5" imgW="952500" imgH="241300" progId="Equation.3">
                  <p:embed/>
                </p:oleObj>
              </mc:Choice>
              <mc:Fallback>
                <p:oleObj name="Equation" r:id="rId5" imgW="952500" imgH="241300" progId="Equation.3">
                  <p:embed/>
                  <p:pic>
                    <p:nvPicPr>
                      <p:cNvPr id="0" name="Picture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457200"/>
                        <a:ext cx="167005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31728608"/>
              </p:ext>
            </p:extLst>
          </p:nvPr>
        </p:nvGraphicFramePr>
        <p:xfrm>
          <a:off x="228600" y="6172201"/>
          <a:ext cx="4419600" cy="496860"/>
        </p:xfrm>
        <a:graphic>
          <a:graphicData uri="http://schemas.openxmlformats.org/presentationml/2006/ole">
            <mc:AlternateContent xmlns:mc="http://schemas.openxmlformats.org/markup-compatibility/2006">
              <mc:Choice xmlns:v="urn:schemas-microsoft-com:vml" Requires="v">
                <p:oleObj spid="_x0000_s157777" name="Equation" r:id="rId7" imgW="2133600" imgH="241300" progId="Equation.3">
                  <p:embed/>
                </p:oleObj>
              </mc:Choice>
              <mc:Fallback>
                <p:oleObj name="Equation" r:id="rId7" imgW="2133600" imgH="241300" progId="Equation.3">
                  <p:embed/>
                  <p:pic>
                    <p:nvPicPr>
                      <p:cNvPr id="0" name="Picture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6172201"/>
                        <a:ext cx="4419600" cy="4968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378101329"/>
              </p:ext>
            </p:extLst>
          </p:nvPr>
        </p:nvGraphicFramePr>
        <p:xfrm>
          <a:off x="6172200" y="-16933"/>
          <a:ext cx="1022238" cy="524933"/>
        </p:xfrm>
        <a:graphic>
          <a:graphicData uri="http://schemas.openxmlformats.org/presentationml/2006/ole">
            <mc:AlternateContent xmlns:mc="http://schemas.openxmlformats.org/markup-compatibility/2006">
              <mc:Choice xmlns:v="urn:schemas-microsoft-com:vml" Requires="v">
                <p:oleObj spid="_x0000_s157778" name="Equation" r:id="rId9" imgW="469900" imgH="241300" progId="Equation.3">
                  <p:embed/>
                </p:oleObj>
              </mc:Choice>
              <mc:Fallback>
                <p:oleObj name="Equation" r:id="rId9" imgW="469900" imgH="241300" progId="Equation.3">
                  <p:embed/>
                  <p:pic>
                    <p:nvPicPr>
                      <p:cNvPr id="0" name="Picture 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72200" y="-16933"/>
                        <a:ext cx="1022238" cy="5249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Box 3"/>
          <p:cNvSpPr txBox="1"/>
          <p:nvPr/>
        </p:nvSpPr>
        <p:spPr>
          <a:xfrm rot="16200000">
            <a:off x="-42726" y="2557326"/>
            <a:ext cx="851916" cy="461665"/>
          </a:xfrm>
          <a:prstGeom prst="rect">
            <a:avLst/>
          </a:prstGeom>
          <a:noFill/>
        </p:spPr>
        <p:txBody>
          <a:bodyPr wrap="none" rtlCol="0">
            <a:spAutoFit/>
          </a:bodyPr>
          <a:lstStyle/>
          <a:p>
            <a:r>
              <a:rPr lang="en-US" sz="2400" dirty="0" smtClean="0">
                <a:latin typeface="+mn-lt"/>
              </a:rPr>
              <a:t>E/</a:t>
            </a:r>
            <a:r>
              <a:rPr lang="en-US" sz="2400" dirty="0" err="1" smtClean="0">
                <a:latin typeface="+mn-lt"/>
              </a:rPr>
              <a:t>Es</a:t>
            </a:r>
            <a:endParaRPr lang="en-US" sz="2400" dirty="0">
              <a:latin typeface="+mn-lt"/>
            </a:endParaRPr>
          </a:p>
        </p:txBody>
      </p:sp>
      <p:sp>
        <p:nvSpPr>
          <p:cNvPr id="16" name="TextBox 15"/>
          <p:cNvSpPr txBox="1"/>
          <p:nvPr/>
        </p:nvSpPr>
        <p:spPr>
          <a:xfrm rot="16200000">
            <a:off x="4681675" y="2557326"/>
            <a:ext cx="851916" cy="461665"/>
          </a:xfrm>
          <a:prstGeom prst="rect">
            <a:avLst/>
          </a:prstGeom>
          <a:noFill/>
        </p:spPr>
        <p:txBody>
          <a:bodyPr wrap="none" rtlCol="0">
            <a:spAutoFit/>
          </a:bodyPr>
          <a:lstStyle/>
          <a:p>
            <a:r>
              <a:rPr lang="en-US" sz="2400" dirty="0" smtClean="0">
                <a:latin typeface="+mn-lt"/>
              </a:rPr>
              <a:t>E/</a:t>
            </a:r>
            <a:r>
              <a:rPr lang="en-US" sz="2400" dirty="0" err="1" smtClean="0">
                <a:latin typeface="+mn-lt"/>
              </a:rPr>
              <a:t>Es</a:t>
            </a:r>
            <a:endParaRPr lang="en-US" sz="2400" dirty="0">
              <a:latin typeface="+mn-lt"/>
            </a:endParaRPr>
          </a:p>
        </p:txBody>
      </p:sp>
      <p:sp>
        <p:nvSpPr>
          <p:cNvPr id="8" name="TextBox 7"/>
          <p:cNvSpPr txBox="1"/>
          <p:nvPr/>
        </p:nvSpPr>
        <p:spPr>
          <a:xfrm>
            <a:off x="4724400" y="6019800"/>
            <a:ext cx="3962400" cy="646331"/>
          </a:xfrm>
          <a:prstGeom prst="rect">
            <a:avLst/>
          </a:prstGeom>
          <a:noFill/>
        </p:spPr>
        <p:txBody>
          <a:bodyPr wrap="square" rtlCol="0">
            <a:spAutoFit/>
          </a:bodyPr>
          <a:lstStyle/>
          <a:p>
            <a:r>
              <a:rPr lang="en-US" sz="1200" b="0" dirty="0" smtClean="0">
                <a:latin typeface="+mn-lt"/>
              </a:rPr>
              <a:t>In the response file  there is a 3-D array (w’(E/</a:t>
            </a:r>
            <a:r>
              <a:rPr lang="en-US" sz="1200" b="0" dirty="0" err="1" smtClean="0">
                <a:latin typeface="+mn-lt"/>
              </a:rPr>
              <a:t>Es</a:t>
            </a:r>
            <a:r>
              <a:rPr lang="en-US" sz="1200" b="0" dirty="0" smtClean="0">
                <a:latin typeface="+mn-lt"/>
              </a:rPr>
              <a:t>.</a:t>
            </a:r>
            <a:r>
              <a:rPr lang="en-US" sz="1200" b="0" dirty="0"/>
              <a:t> </a:t>
            </a:r>
            <a:r>
              <a:rPr lang="en-US" sz="1200" b="0" dirty="0" err="1"/>
              <a:t>θ</a:t>
            </a:r>
            <a:r>
              <a:rPr lang="en-US" sz="1200" b="0" dirty="0" err="1" smtClean="0">
                <a:latin typeface="+mn-lt"/>
              </a:rPr>
              <a:t>,Es</a:t>
            </a:r>
            <a:r>
              <a:rPr lang="en-US" sz="1200" b="0" dirty="0" smtClean="0">
                <a:latin typeface="+mn-lt"/>
              </a:rPr>
              <a:t>)) that is a set of  w(E/E, </a:t>
            </a:r>
            <a:r>
              <a:rPr lang="en-US" sz="1200" b="0" dirty="0" err="1" smtClean="0">
                <a:latin typeface="+mn-lt"/>
              </a:rPr>
              <a:t>θ</a:t>
            </a:r>
            <a:r>
              <a:rPr lang="en-US" sz="1200" b="0" dirty="0" smtClean="0">
                <a:latin typeface="+mn-lt"/>
              </a:rPr>
              <a:t>) arrays for a given each energy step </a:t>
            </a:r>
            <a:r>
              <a:rPr lang="en-US" sz="1200" b="0" dirty="0" err="1" smtClean="0">
                <a:latin typeface="+mn-lt"/>
              </a:rPr>
              <a:t>Es</a:t>
            </a:r>
            <a:endParaRPr lang="en-US" sz="1200" b="0" dirty="0">
              <a:latin typeface="+mn-lt"/>
            </a:endParaRPr>
          </a:p>
        </p:txBody>
      </p:sp>
      <p:sp>
        <p:nvSpPr>
          <p:cNvPr id="14" name="Slide Number Placeholder 13"/>
          <p:cNvSpPr>
            <a:spLocks noGrp="1"/>
          </p:cNvSpPr>
          <p:nvPr>
            <p:ph type="sldNum" sz="quarter" idx="4"/>
          </p:nvPr>
        </p:nvSpPr>
        <p:spPr/>
        <p:txBody>
          <a:bodyPr/>
          <a:lstStyle/>
          <a:p>
            <a:fld id="{324FAA52-499F-C242-90B1-9C9EBC8F8904}" type="slidenum">
              <a:rPr lang="en-US" smtClean="0"/>
              <a:pPr/>
              <a:t>7</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dirty="0" smtClean="0"/>
              <a:t>Phi Response (          )</a:t>
            </a:r>
          </a:p>
        </p:txBody>
      </p:sp>
      <p:pic>
        <p:nvPicPr>
          <p:cNvPr id="28675" name="Picture 3" descr="esa_fov_norm_spliced_smoothedmask_reverse.png"/>
          <p:cNvPicPr>
            <a:picLocks noChangeAspect="1"/>
          </p:cNvPicPr>
          <p:nvPr/>
        </p:nvPicPr>
        <p:blipFill>
          <a:blip r:embed="rId3"/>
          <a:srcRect t="6737"/>
          <a:stretch>
            <a:fillRect/>
          </a:stretch>
        </p:blipFill>
        <p:spPr bwMode="auto">
          <a:xfrm>
            <a:off x="0" y="3926626"/>
            <a:ext cx="7620000" cy="2931374"/>
          </a:xfrm>
          <a:prstGeom prst="rect">
            <a:avLst/>
          </a:prstGeom>
          <a:noFill/>
          <a:ln w="9525">
            <a:noFill/>
            <a:miter lim="800000"/>
            <a:headEnd/>
            <a:tailEnd/>
          </a:ln>
        </p:spPr>
      </p:pic>
      <p:pic>
        <p:nvPicPr>
          <p:cNvPr id="28676" name="Picture 4" descr="esa_fov_ave_az_center_pnorm_spliced_smoothed.png"/>
          <p:cNvPicPr>
            <a:picLocks noChangeAspect="1"/>
          </p:cNvPicPr>
          <p:nvPr/>
        </p:nvPicPr>
        <p:blipFill>
          <a:blip r:embed="rId4"/>
          <a:srcRect t="3990"/>
          <a:stretch>
            <a:fillRect/>
          </a:stretch>
        </p:blipFill>
        <p:spPr bwMode="auto">
          <a:xfrm>
            <a:off x="152400" y="990600"/>
            <a:ext cx="5334000" cy="2972852"/>
          </a:xfrm>
          <a:prstGeom prst="rect">
            <a:avLst/>
          </a:prstGeom>
          <a:noFill/>
          <a:ln w="9525">
            <a:noFill/>
            <a:miter lim="800000"/>
            <a:headEnd/>
            <a:tailEnd/>
          </a:ln>
        </p:spPr>
      </p:pic>
      <p:sp>
        <p:nvSpPr>
          <p:cNvPr id="28677" name="Content Placeholder 2"/>
          <p:cNvSpPr>
            <a:spLocks noGrp="1"/>
          </p:cNvSpPr>
          <p:nvPr>
            <p:ph idx="1"/>
          </p:nvPr>
        </p:nvSpPr>
        <p:spPr>
          <a:xfrm>
            <a:off x="5867400" y="990600"/>
            <a:ext cx="3124200" cy="2667000"/>
          </a:xfrm>
        </p:spPr>
        <p:txBody>
          <a:bodyPr/>
          <a:lstStyle/>
          <a:p>
            <a:pPr marL="0" indent="0">
              <a:buNone/>
            </a:pPr>
            <a:r>
              <a:rPr lang="en-US" sz="2000" b="0" dirty="0" smtClean="0"/>
              <a:t>To derive the </a:t>
            </a:r>
            <a:r>
              <a:rPr lang="en-US" sz="2000" b="0" dirty="0" err="1">
                <a:ea typeface="Lucida Grande" charset="0"/>
                <a:cs typeface="Lucida Grande" charset="0"/>
              </a:rPr>
              <a:t>ϕ</a:t>
            </a:r>
            <a:r>
              <a:rPr lang="en-US" sz="2000" b="0" dirty="0" smtClean="0"/>
              <a:t> response (shown left) we used the center of the laboratory  </a:t>
            </a:r>
            <a:r>
              <a:rPr lang="en-US" sz="2000" b="0" dirty="0" err="1" smtClean="0"/>
              <a:t>θ</a:t>
            </a:r>
            <a:r>
              <a:rPr lang="en-US" sz="2000" b="0" dirty="0" smtClean="0"/>
              <a:t> and </a:t>
            </a:r>
            <a:r>
              <a:rPr lang="en-US" sz="2000" b="0" dirty="0" err="1" smtClean="0">
                <a:ea typeface="Lucida Grande" charset="0"/>
                <a:cs typeface="Lucida Grande" charset="0"/>
              </a:rPr>
              <a:t>ϕ</a:t>
            </a:r>
            <a:r>
              <a:rPr lang="en-US" sz="2000" b="0" dirty="0" smtClean="0">
                <a:ea typeface="Lucida Grande" charset="0"/>
                <a:cs typeface="Lucida Grande" charset="0"/>
              </a:rPr>
              <a:t> response taken with a 1000 </a:t>
            </a:r>
            <a:r>
              <a:rPr lang="en-US" sz="2000" b="0" dirty="0" err="1" smtClean="0">
                <a:ea typeface="Lucida Grande" charset="0"/>
                <a:cs typeface="Lucida Grande" charset="0"/>
              </a:rPr>
              <a:t>eV</a:t>
            </a:r>
            <a:r>
              <a:rPr lang="en-US" sz="2000" b="0" dirty="0" smtClean="0">
                <a:ea typeface="Lucida Grande" charset="0"/>
                <a:cs typeface="Lucida Grande" charset="0"/>
              </a:rPr>
              <a:t> beam (shown below)  to characterize the </a:t>
            </a:r>
            <a:r>
              <a:rPr lang="en-US" sz="2000" b="0" dirty="0" err="1" smtClean="0">
                <a:ea typeface="Lucida Grande" charset="0"/>
                <a:cs typeface="Lucida Grande" charset="0"/>
              </a:rPr>
              <a:t>ϕ</a:t>
            </a:r>
            <a:r>
              <a:rPr lang="en-US" sz="2000" b="0" dirty="0" smtClean="0">
                <a:ea typeface="Lucida Grande" charset="0"/>
                <a:cs typeface="Lucida Grande" charset="0"/>
              </a:rPr>
              <a:t> angle transmission (p(</a:t>
            </a:r>
            <a:r>
              <a:rPr lang="en-US" sz="2000" b="0" dirty="0" err="1" smtClean="0">
                <a:ea typeface="Lucida Grande" charset="0"/>
                <a:cs typeface="Lucida Grande" charset="0"/>
              </a:rPr>
              <a:t>ϕ</a:t>
            </a:r>
            <a:r>
              <a:rPr lang="en-US" sz="2000" b="0" dirty="0" smtClean="0">
                <a:ea typeface="Lucida Grande" charset="0"/>
                <a:cs typeface="Lucida Grande" charset="0"/>
              </a:rPr>
              <a:t>)).  </a:t>
            </a:r>
            <a:r>
              <a:rPr lang="en-US" sz="2000" b="0" dirty="0" smtClean="0"/>
              <a:t> </a:t>
            </a:r>
          </a:p>
        </p:txBody>
      </p:sp>
      <p:graphicFrame>
        <p:nvGraphicFramePr>
          <p:cNvPr id="2" name="Object 1"/>
          <p:cNvGraphicFramePr>
            <a:graphicFrameLocks noChangeAspect="1"/>
          </p:cNvGraphicFramePr>
          <p:nvPr>
            <p:extLst>
              <p:ext uri="{D42A27DB-BD31-4B8C-83A1-F6EECF244321}">
                <p14:modId xmlns:p14="http://schemas.microsoft.com/office/powerpoint/2010/main" val="1748597964"/>
              </p:ext>
            </p:extLst>
          </p:nvPr>
        </p:nvGraphicFramePr>
        <p:xfrm>
          <a:off x="5257800" y="152400"/>
          <a:ext cx="821155" cy="577850"/>
        </p:xfrm>
        <a:graphic>
          <a:graphicData uri="http://schemas.openxmlformats.org/presentationml/2006/ole">
            <mc:AlternateContent xmlns:mc="http://schemas.openxmlformats.org/markup-compatibility/2006">
              <mc:Choice xmlns:v="urn:schemas-microsoft-com:vml" Requires="v">
                <p:oleObj spid="_x0000_s158764" name="Equation" r:id="rId5" imgW="342900" imgH="241300" progId="Equation.3">
                  <p:embed/>
                </p:oleObj>
              </mc:Choice>
              <mc:Fallback>
                <p:oleObj name="Equation" r:id="rId5" imgW="342900" imgH="241300" progId="Equation.3">
                  <p:embed/>
                  <p:pic>
                    <p:nvPicPr>
                      <p:cNvPr id="0" name="Picture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152400"/>
                        <a:ext cx="821155"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Slide Number Placeholder 6"/>
          <p:cNvSpPr>
            <a:spLocks noGrp="1"/>
          </p:cNvSpPr>
          <p:nvPr>
            <p:ph type="sldNum" sz="quarter" idx="4"/>
          </p:nvPr>
        </p:nvSpPr>
        <p:spPr/>
        <p:txBody>
          <a:bodyPr/>
          <a:lstStyle/>
          <a:p>
            <a:fld id="{324FAA52-499F-C242-90B1-9C9EBC8F8904}" type="slidenum">
              <a:rPr lang="en-US" smtClean="0"/>
              <a:pPr/>
              <a:t>8</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5" descr="ang_spin_b_swa_0237948096_0x584_sci_1c.png"/>
          <p:cNvPicPr>
            <a:picLocks noChangeAspect="1"/>
          </p:cNvPicPr>
          <p:nvPr/>
        </p:nvPicPr>
        <p:blipFill>
          <a:blip r:embed="rId3"/>
          <a:srcRect t="7407" r="49789" b="33148"/>
          <a:stretch>
            <a:fillRect/>
          </a:stretch>
        </p:blipFill>
        <p:spPr bwMode="auto">
          <a:xfrm>
            <a:off x="5791200" y="1676400"/>
            <a:ext cx="3276600" cy="5022850"/>
          </a:xfrm>
          <a:prstGeom prst="rect">
            <a:avLst/>
          </a:prstGeom>
          <a:noFill/>
          <a:ln w="9525">
            <a:noFill/>
            <a:miter lim="800000"/>
            <a:headEnd/>
            <a:tailEnd/>
          </a:ln>
        </p:spPr>
      </p:pic>
      <p:sp>
        <p:nvSpPr>
          <p:cNvPr id="18435" name="Title 1"/>
          <p:cNvSpPr>
            <a:spLocks noGrp="1"/>
          </p:cNvSpPr>
          <p:nvPr>
            <p:ph type="title"/>
          </p:nvPr>
        </p:nvSpPr>
        <p:spPr/>
        <p:txBody>
          <a:bodyPr/>
          <a:lstStyle/>
          <a:p>
            <a:r>
              <a:rPr lang="en-US" smtClean="0"/>
              <a:t>SWAP Instrument and Data</a:t>
            </a:r>
          </a:p>
        </p:txBody>
      </p:sp>
      <p:sp>
        <p:nvSpPr>
          <p:cNvPr id="18436" name="Content Placeholder 2"/>
          <p:cNvSpPr>
            <a:spLocks noGrp="1"/>
          </p:cNvSpPr>
          <p:nvPr>
            <p:ph idx="1"/>
          </p:nvPr>
        </p:nvSpPr>
        <p:spPr>
          <a:xfrm>
            <a:off x="0" y="914400"/>
            <a:ext cx="6172200" cy="2133600"/>
          </a:xfrm>
        </p:spPr>
        <p:txBody>
          <a:bodyPr/>
          <a:lstStyle/>
          <a:p>
            <a:r>
              <a:rPr lang="en-US" sz="1900" b="0" smtClean="0"/>
              <a:t>Ions that enter any where in our 10 by 276° aperture get focused onto a pair of channel electron multipliers (CEM).</a:t>
            </a:r>
          </a:p>
          <a:p>
            <a:r>
              <a:rPr lang="en-US" sz="1900" b="0" smtClean="0"/>
              <a:t>Each coarse sweep has 64 steps and takes 32 sec. </a:t>
            </a:r>
          </a:p>
          <a:p>
            <a:r>
              <a:rPr lang="en-US" sz="1900" b="0" smtClean="0"/>
              <a:t>Fine sweeps are centered on the peak energy found in the coarse scan and also has 64 steps taken in 32 sec.</a:t>
            </a:r>
          </a:p>
          <a:p>
            <a:r>
              <a:rPr lang="en-US" sz="1900" b="0" smtClean="0"/>
              <a:t>Each step has an accumulation time of 390 msec.</a:t>
            </a:r>
          </a:p>
          <a:p>
            <a:endParaRPr lang="en-US" sz="1900" b="0" smtClean="0"/>
          </a:p>
        </p:txBody>
      </p:sp>
      <p:pic>
        <p:nvPicPr>
          <p:cNvPr id="18437" name="Picture 4" descr="swap_diagram.jpg"/>
          <p:cNvPicPr>
            <a:picLocks noChangeAspect="1"/>
          </p:cNvPicPr>
          <p:nvPr/>
        </p:nvPicPr>
        <p:blipFill>
          <a:blip r:embed="rId4"/>
          <a:srcRect l="11084" t="7222" r="10464" b="48889"/>
          <a:stretch>
            <a:fillRect/>
          </a:stretch>
        </p:blipFill>
        <p:spPr bwMode="auto">
          <a:xfrm>
            <a:off x="381000" y="3581400"/>
            <a:ext cx="3657600" cy="3100388"/>
          </a:xfrm>
          <a:prstGeom prst="rect">
            <a:avLst/>
          </a:prstGeom>
          <a:noFill/>
          <a:ln w="9525">
            <a:noFill/>
            <a:miter lim="800000"/>
            <a:headEnd/>
            <a:tailEnd/>
          </a:ln>
        </p:spPr>
      </p:pic>
      <p:sp>
        <p:nvSpPr>
          <p:cNvPr id="7" name="TextBox 6"/>
          <p:cNvSpPr txBox="1"/>
          <p:nvPr/>
        </p:nvSpPr>
        <p:spPr>
          <a:xfrm>
            <a:off x="6705600" y="2051050"/>
            <a:ext cx="1143000" cy="503238"/>
          </a:xfrm>
          <a:prstGeom prst="rect">
            <a:avLst/>
          </a:prstGeom>
          <a:noFill/>
        </p:spPr>
        <p:txBody>
          <a:bodyPr>
            <a:spAutoFit/>
          </a:bodyPr>
          <a:lstStyle/>
          <a:p>
            <a:pPr>
              <a:defRPr/>
            </a:pPr>
            <a:r>
              <a:rPr lang="en-US" sz="2000" b="0" baseline="-25000" dirty="0">
                <a:solidFill>
                  <a:srgbClr val="FF37BB"/>
                </a:solidFill>
                <a:latin typeface="+mn-lt"/>
              </a:rPr>
              <a:t>26.96 AU</a:t>
            </a:r>
          </a:p>
          <a:p>
            <a:pPr>
              <a:defRPr/>
            </a:pPr>
            <a:r>
              <a:rPr lang="en-US" sz="2000" b="0" baseline="-25000" dirty="0">
                <a:solidFill>
                  <a:srgbClr val="FF37BB"/>
                </a:solidFill>
                <a:latin typeface="+mn-lt"/>
              </a:rPr>
              <a:t>08/04/2013</a:t>
            </a:r>
          </a:p>
        </p:txBody>
      </p:sp>
      <p:sp>
        <p:nvSpPr>
          <p:cNvPr id="8" name="TextBox 7"/>
          <p:cNvSpPr txBox="1"/>
          <p:nvPr/>
        </p:nvSpPr>
        <p:spPr>
          <a:xfrm>
            <a:off x="7848600" y="2176046"/>
            <a:ext cx="1066800" cy="338554"/>
          </a:xfrm>
          <a:prstGeom prst="rect">
            <a:avLst/>
          </a:prstGeom>
          <a:noFill/>
        </p:spPr>
        <p:txBody>
          <a:bodyPr wrap="square" rtlCol="0">
            <a:spAutoFit/>
          </a:bodyPr>
          <a:lstStyle/>
          <a:p>
            <a:r>
              <a:rPr lang="en-US" dirty="0" smtClean="0">
                <a:latin typeface="Arial"/>
                <a:cs typeface="Arial"/>
              </a:rPr>
              <a:t>H</a:t>
            </a:r>
            <a:r>
              <a:rPr lang="en-US" baseline="30000" dirty="0" smtClean="0">
                <a:latin typeface="Arial"/>
                <a:cs typeface="Arial"/>
              </a:rPr>
              <a:t>+</a:t>
            </a:r>
            <a:endParaRPr lang="en-US" baseline="30000" dirty="0">
              <a:latin typeface="Arial"/>
              <a:cs typeface="Arial"/>
            </a:endParaRPr>
          </a:p>
        </p:txBody>
      </p:sp>
      <p:sp>
        <p:nvSpPr>
          <p:cNvPr id="9" name="TextBox 8"/>
          <p:cNvSpPr txBox="1"/>
          <p:nvPr/>
        </p:nvSpPr>
        <p:spPr>
          <a:xfrm>
            <a:off x="8077200" y="2667000"/>
            <a:ext cx="1066800" cy="338554"/>
          </a:xfrm>
          <a:prstGeom prst="rect">
            <a:avLst/>
          </a:prstGeom>
          <a:noFill/>
        </p:spPr>
        <p:txBody>
          <a:bodyPr wrap="square" rtlCol="0">
            <a:spAutoFit/>
          </a:bodyPr>
          <a:lstStyle/>
          <a:p>
            <a:r>
              <a:rPr lang="en-US" dirty="0" smtClean="0">
                <a:latin typeface="Arial"/>
                <a:cs typeface="Arial"/>
              </a:rPr>
              <a:t>He</a:t>
            </a:r>
            <a:r>
              <a:rPr lang="en-US" baseline="30000" dirty="0" smtClean="0">
                <a:latin typeface="Arial"/>
                <a:cs typeface="Arial"/>
              </a:rPr>
              <a:t>++</a:t>
            </a:r>
            <a:endParaRPr lang="en-US" baseline="30000" dirty="0">
              <a:latin typeface="Arial"/>
              <a:cs typeface="Arial"/>
            </a:endParaRPr>
          </a:p>
        </p:txBody>
      </p:sp>
      <p:sp>
        <p:nvSpPr>
          <p:cNvPr id="10" name="Slide Number Placeholder 9"/>
          <p:cNvSpPr>
            <a:spLocks noGrp="1"/>
          </p:cNvSpPr>
          <p:nvPr>
            <p:ph type="sldNum" sz="quarter" idx="4"/>
          </p:nvPr>
        </p:nvSpPr>
        <p:spPr/>
        <p:txBody>
          <a:bodyPr/>
          <a:lstStyle/>
          <a:p>
            <a:fld id="{324FAA52-499F-C242-90B1-9C9EBC8F8904}" type="slidenum">
              <a:rPr lang="en-US" smtClean="0"/>
              <a:pPr/>
              <a:t>9</a:t>
            </a:fld>
            <a:endParaRPr lang="en-US" dirty="0"/>
          </a:p>
        </p:txBody>
      </p:sp>
    </p:spTree>
    <p:extLst>
      <p:ext uri="{BB962C8B-B14F-4D97-AF65-F5344CB8AC3E}">
        <p14:creationId xmlns:p14="http://schemas.microsoft.com/office/powerpoint/2010/main" val="386902313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HD:Microsoft Office 98:Templates:Blank Presentation</Template>
  <TotalTime>106188</TotalTime>
  <Words>838</Words>
  <Application>Microsoft Macintosh PowerPoint</Application>
  <PresentationFormat>On-screen Show (4:3)</PresentationFormat>
  <Paragraphs>130</Paragraphs>
  <Slides>12</Slides>
  <Notes>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4" baseType="lpstr">
      <vt:lpstr>Blank Presentation</vt:lpstr>
      <vt:lpstr>Equation</vt:lpstr>
      <vt:lpstr>Coordinate system</vt:lpstr>
      <vt:lpstr>New Horizons Trajectory</vt:lpstr>
      <vt:lpstr>Radial Component of  Spacecraft Velocity </vt:lpstr>
      <vt:lpstr>Comprehensive Model</vt:lpstr>
      <vt:lpstr>Effective Area</vt:lpstr>
      <vt:lpstr>Detector Efficiency (Edetector) Vs Time</vt:lpstr>
      <vt:lpstr>Speed-θ Response  In the lab we measured                  </vt:lpstr>
      <vt:lpstr>Phi Response (          )</vt:lpstr>
      <vt:lpstr>SWAP Instrument and Data</vt:lpstr>
      <vt:lpstr>Distribution Examples  at Different Distances</vt:lpstr>
      <vt:lpstr>Examples of Fitting Measured  Sun Angles as Coupled Set of Ellipse Equations</vt:lpstr>
      <vt:lpstr>Distributions of Sun Angle Fit Results: </vt:lpstr>
    </vt:vector>
  </TitlesOfParts>
  <Company>_x0010_瀀Á￘̯썠뿿쵠͵慰Á￘_x0010_웼뿿쵐</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SWAP Jupiter Operations</dc:title>
  <dc:creator>Heather Elliott</dc:creator>
  <cp:keywords/>
  <cp:lastModifiedBy>swri</cp:lastModifiedBy>
  <cp:revision>950</cp:revision>
  <cp:lastPrinted>2014-11-13T23:38:03Z</cp:lastPrinted>
  <dcterms:created xsi:type="dcterms:W3CDTF">2014-11-07T22:27:19Z</dcterms:created>
  <dcterms:modified xsi:type="dcterms:W3CDTF">2014-11-14T00:25:51Z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-1115582771</vt:i4>
  </property>
  <property fmtid="{D5CDD505-2E9C-101B-9397-08002B2CF9AE}" pid="3" name="_EmailSubject">
    <vt:lpwstr>Update PDR </vt:lpwstr>
  </property>
  <property fmtid="{D5CDD505-2E9C-101B-9397-08002B2CF9AE}" pid="4" name="_AuthorEmail">
    <vt:lpwstr>Jack.Murphy@jhuapl.edu</vt:lpwstr>
  </property>
  <property fmtid="{D5CDD505-2E9C-101B-9397-08002B2CF9AE}" pid="5" name="_AuthorEmailDisplayName">
    <vt:lpwstr>Murphy, Jack</vt:lpwstr>
  </property>
  <property fmtid="{D5CDD505-2E9C-101B-9397-08002B2CF9AE}" pid="6" name="_PreviousAdHocReviewCycleID">
    <vt:i4>-945874530</vt:i4>
  </property>
</Properties>
</file>